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6" r:id="rId1"/>
  </p:sldMasterIdLst>
  <p:notesMasterIdLst>
    <p:notesMasterId r:id="rId91"/>
  </p:notesMasterIdLst>
  <p:sldIdLst>
    <p:sldId id="256" r:id="rId2"/>
    <p:sldId id="295" r:id="rId3"/>
    <p:sldId id="296" r:id="rId4"/>
    <p:sldId id="312" r:id="rId5"/>
    <p:sldId id="294" r:id="rId6"/>
    <p:sldId id="297" r:id="rId7"/>
    <p:sldId id="298" r:id="rId8"/>
    <p:sldId id="300" r:id="rId9"/>
    <p:sldId id="370" r:id="rId10"/>
    <p:sldId id="299" r:id="rId11"/>
    <p:sldId id="301" r:id="rId12"/>
    <p:sldId id="302" r:id="rId13"/>
    <p:sldId id="313" r:id="rId14"/>
    <p:sldId id="314" r:id="rId15"/>
    <p:sldId id="315" r:id="rId16"/>
    <p:sldId id="316" r:id="rId17"/>
    <p:sldId id="317" r:id="rId18"/>
    <p:sldId id="308" r:id="rId19"/>
    <p:sldId id="318" r:id="rId20"/>
    <p:sldId id="319" r:id="rId21"/>
    <p:sldId id="321" r:id="rId22"/>
    <p:sldId id="322" r:id="rId23"/>
    <p:sldId id="310" r:id="rId24"/>
    <p:sldId id="324" r:id="rId25"/>
    <p:sldId id="325" r:id="rId26"/>
    <p:sldId id="327" r:id="rId27"/>
    <p:sldId id="326" r:id="rId28"/>
    <p:sldId id="328" r:id="rId29"/>
    <p:sldId id="343" r:id="rId30"/>
    <p:sldId id="329" r:id="rId31"/>
    <p:sldId id="331" r:id="rId32"/>
    <p:sldId id="332" r:id="rId33"/>
    <p:sldId id="333" r:id="rId34"/>
    <p:sldId id="330" r:id="rId35"/>
    <p:sldId id="334" r:id="rId36"/>
    <p:sldId id="335" r:id="rId37"/>
    <p:sldId id="344" r:id="rId38"/>
    <p:sldId id="336" r:id="rId39"/>
    <p:sldId id="323" r:id="rId40"/>
    <p:sldId id="311" r:id="rId41"/>
    <p:sldId id="337" r:id="rId42"/>
    <p:sldId id="340" r:id="rId43"/>
    <p:sldId id="341" r:id="rId44"/>
    <p:sldId id="342" r:id="rId45"/>
    <p:sldId id="345" r:id="rId46"/>
    <p:sldId id="347" r:id="rId47"/>
    <p:sldId id="348" r:id="rId48"/>
    <p:sldId id="350" r:id="rId49"/>
    <p:sldId id="351" r:id="rId50"/>
    <p:sldId id="346" r:id="rId51"/>
    <p:sldId id="353" r:id="rId52"/>
    <p:sldId id="354" r:id="rId53"/>
    <p:sldId id="352" r:id="rId54"/>
    <p:sldId id="355" r:id="rId55"/>
    <p:sldId id="356" r:id="rId56"/>
    <p:sldId id="357" r:id="rId57"/>
    <p:sldId id="358" r:id="rId58"/>
    <p:sldId id="372" r:id="rId59"/>
    <p:sldId id="373" r:id="rId60"/>
    <p:sldId id="374" r:id="rId61"/>
    <p:sldId id="363" r:id="rId62"/>
    <p:sldId id="377" r:id="rId63"/>
    <p:sldId id="383" r:id="rId64"/>
    <p:sldId id="378" r:id="rId65"/>
    <p:sldId id="384" r:id="rId66"/>
    <p:sldId id="381" r:id="rId67"/>
    <p:sldId id="385" r:id="rId68"/>
    <p:sldId id="379" r:id="rId69"/>
    <p:sldId id="380" r:id="rId70"/>
    <p:sldId id="359" r:id="rId71"/>
    <p:sldId id="360" r:id="rId72"/>
    <p:sldId id="382" r:id="rId73"/>
    <p:sldId id="387" r:id="rId74"/>
    <p:sldId id="388" r:id="rId75"/>
    <p:sldId id="389" r:id="rId76"/>
    <p:sldId id="364" r:id="rId77"/>
    <p:sldId id="365" r:id="rId78"/>
    <p:sldId id="391" r:id="rId79"/>
    <p:sldId id="390" r:id="rId80"/>
    <p:sldId id="386" r:id="rId81"/>
    <p:sldId id="361" r:id="rId82"/>
    <p:sldId id="362" r:id="rId83"/>
    <p:sldId id="393" r:id="rId84"/>
    <p:sldId id="394" r:id="rId85"/>
    <p:sldId id="395" r:id="rId86"/>
    <p:sldId id="396" r:id="rId87"/>
    <p:sldId id="397" r:id="rId88"/>
    <p:sldId id="398" r:id="rId89"/>
    <p:sldId id="369" r:id="rId9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FFD5"/>
    <a:srgbClr val="8C28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10EC0C6-DD86-42B1-8E83-A904EF904BAF}">
  <a:tblStyle styleId="{A10EC0C6-DD86-42B1-8E83-A904EF904B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24" autoAdjust="0"/>
    <p:restoredTop sz="94618"/>
  </p:normalViewPr>
  <p:slideViewPr>
    <p:cSldViewPr snapToGrid="0">
      <p:cViewPr>
        <p:scale>
          <a:sx n="190" d="100"/>
          <a:sy n="190" d="100"/>
        </p:scale>
        <p:origin x="1112" y="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F5953B-A2CC-4C31-A214-5D209027B9BF}" type="doc">
      <dgm:prSet loTypeId="urn:microsoft.com/office/officeart/2005/8/layout/funnel1" loCatId="relationship" qsTypeId="urn:microsoft.com/office/officeart/2005/8/quickstyle/simple1" qsCatId="simple" csTypeId="urn:microsoft.com/office/officeart/2005/8/colors/colorful5" csCatId="colorful" phldr="1"/>
      <dgm:spPr/>
      <dgm:t>
        <a:bodyPr/>
        <a:lstStyle/>
        <a:p>
          <a:endParaRPr lang="hu-HU"/>
        </a:p>
      </dgm:t>
    </dgm:pt>
    <dgm:pt modelId="{2C08FD75-D54F-4C8B-9B09-21A94538FE99}">
      <dgm:prSet phldrT="[Szöveg]" phldr="1"/>
      <dgm:spPr/>
      <dgm:t>
        <a:bodyPr/>
        <a:lstStyle/>
        <a:p>
          <a:endParaRPr lang="hu-HU" dirty="0"/>
        </a:p>
      </dgm:t>
    </dgm:pt>
    <dgm:pt modelId="{621F9152-0F71-4C56-B6E8-700BBD15B8B3}" type="parTrans" cxnId="{23BA5CE3-C768-4CAC-956D-FD0DAFE5AC80}">
      <dgm:prSet/>
      <dgm:spPr/>
      <dgm:t>
        <a:bodyPr/>
        <a:lstStyle/>
        <a:p>
          <a:endParaRPr lang="hu-HU"/>
        </a:p>
      </dgm:t>
    </dgm:pt>
    <dgm:pt modelId="{3865D3C7-CB51-4A2C-BBD6-0503EE120AE1}" type="sibTrans" cxnId="{23BA5CE3-C768-4CAC-956D-FD0DAFE5AC80}">
      <dgm:prSet/>
      <dgm:spPr/>
      <dgm:t>
        <a:bodyPr/>
        <a:lstStyle/>
        <a:p>
          <a:endParaRPr lang="hu-HU"/>
        </a:p>
      </dgm:t>
    </dgm:pt>
    <dgm:pt modelId="{BB428E74-D456-4FE1-BBC4-5675B70743D7}">
      <dgm:prSet phldrT="[Szöveg]" phldr="1"/>
      <dgm:spPr/>
      <dgm:t>
        <a:bodyPr/>
        <a:lstStyle/>
        <a:p>
          <a:endParaRPr lang="hu-HU"/>
        </a:p>
      </dgm:t>
    </dgm:pt>
    <dgm:pt modelId="{4F103730-C125-4A0A-A400-DDE1287801D6}" type="parTrans" cxnId="{8B73AF7D-09B7-422E-B79C-EDA41E7FF9A6}">
      <dgm:prSet/>
      <dgm:spPr/>
      <dgm:t>
        <a:bodyPr/>
        <a:lstStyle/>
        <a:p>
          <a:endParaRPr lang="hu-HU"/>
        </a:p>
      </dgm:t>
    </dgm:pt>
    <dgm:pt modelId="{25D279F5-0F48-4A3D-85F0-658FF1655AFA}" type="sibTrans" cxnId="{8B73AF7D-09B7-422E-B79C-EDA41E7FF9A6}">
      <dgm:prSet/>
      <dgm:spPr/>
      <dgm:t>
        <a:bodyPr/>
        <a:lstStyle/>
        <a:p>
          <a:endParaRPr lang="hu-HU"/>
        </a:p>
      </dgm:t>
    </dgm:pt>
    <dgm:pt modelId="{3639947D-D405-4DA5-A677-97B186649893}">
      <dgm:prSet phldrT="[Szöveg]" phldr="1"/>
      <dgm:spPr/>
      <dgm:t>
        <a:bodyPr/>
        <a:lstStyle/>
        <a:p>
          <a:endParaRPr lang="hu-HU" dirty="0"/>
        </a:p>
      </dgm:t>
    </dgm:pt>
    <dgm:pt modelId="{E20BCF86-77BD-4114-9564-FD4E9AFBB504}" type="parTrans" cxnId="{311D002D-0B26-4356-8D53-06F7F1FAB04B}">
      <dgm:prSet/>
      <dgm:spPr/>
      <dgm:t>
        <a:bodyPr/>
        <a:lstStyle/>
        <a:p>
          <a:endParaRPr lang="hu-HU"/>
        </a:p>
      </dgm:t>
    </dgm:pt>
    <dgm:pt modelId="{CF6505CA-39A1-440F-B040-11135F8727E8}" type="sibTrans" cxnId="{311D002D-0B26-4356-8D53-06F7F1FAB04B}">
      <dgm:prSet/>
      <dgm:spPr/>
      <dgm:t>
        <a:bodyPr/>
        <a:lstStyle/>
        <a:p>
          <a:endParaRPr lang="hu-HU"/>
        </a:p>
      </dgm:t>
    </dgm:pt>
    <dgm:pt modelId="{429CFB07-8CA6-45B1-8D05-A377BE11A496}">
      <dgm:prSet phldrT="[Szöveg]"/>
      <dgm:spPr/>
      <dgm:t>
        <a:bodyPr/>
        <a:lstStyle/>
        <a:p>
          <a:endParaRPr lang="hu-HU" dirty="0"/>
        </a:p>
        <a:p>
          <a:endParaRPr lang="hu-HU" dirty="0"/>
        </a:p>
      </dgm:t>
    </dgm:pt>
    <dgm:pt modelId="{FA973C84-52DA-47AA-9990-FF3D8DA0B4ED}" type="sibTrans" cxnId="{4ED0F517-4664-49D0-9677-F169DD66E792}">
      <dgm:prSet/>
      <dgm:spPr/>
      <dgm:t>
        <a:bodyPr/>
        <a:lstStyle/>
        <a:p>
          <a:endParaRPr lang="hu-HU"/>
        </a:p>
      </dgm:t>
    </dgm:pt>
    <dgm:pt modelId="{0F35F591-0F9F-4573-BFCA-EBCE77607D42}" type="parTrans" cxnId="{4ED0F517-4664-49D0-9677-F169DD66E792}">
      <dgm:prSet/>
      <dgm:spPr/>
      <dgm:t>
        <a:bodyPr/>
        <a:lstStyle/>
        <a:p>
          <a:endParaRPr lang="hu-HU"/>
        </a:p>
      </dgm:t>
    </dgm:pt>
    <dgm:pt modelId="{C6548A80-1465-4794-A79F-8BD02F7054AC}" type="pres">
      <dgm:prSet presAssocID="{1FF5953B-A2CC-4C31-A214-5D209027B9BF}" presName="Name0" presStyleCnt="0">
        <dgm:presLayoutVars>
          <dgm:chMax val="4"/>
          <dgm:resizeHandles val="exact"/>
        </dgm:presLayoutVars>
      </dgm:prSet>
      <dgm:spPr/>
    </dgm:pt>
    <dgm:pt modelId="{30393046-4232-4B14-9102-9CAB8571F99F}" type="pres">
      <dgm:prSet presAssocID="{1FF5953B-A2CC-4C31-A214-5D209027B9BF}" presName="ellipse" presStyleLbl="trBgShp" presStyleIdx="0" presStyleCnt="1"/>
      <dgm:spPr/>
    </dgm:pt>
    <dgm:pt modelId="{DA96C318-538F-4500-A333-6EB126C95EF8}" type="pres">
      <dgm:prSet presAssocID="{1FF5953B-A2CC-4C31-A214-5D209027B9BF}" presName="arrow1" presStyleLbl="fgShp" presStyleIdx="0" presStyleCnt="1" custScaleX="109838" custScaleY="210969"/>
      <dgm:spPr/>
    </dgm:pt>
    <dgm:pt modelId="{0B00044F-44D8-410E-A840-F869920E36A1}" type="pres">
      <dgm:prSet presAssocID="{1FF5953B-A2CC-4C31-A214-5D209027B9BF}" presName="rectangle" presStyleLbl="revTx" presStyleIdx="0" presStyleCnt="1">
        <dgm:presLayoutVars>
          <dgm:bulletEnabled val="1"/>
        </dgm:presLayoutVars>
      </dgm:prSet>
      <dgm:spPr/>
    </dgm:pt>
    <dgm:pt modelId="{AF1DF989-489A-4FB5-95EC-AF212A442E20}" type="pres">
      <dgm:prSet presAssocID="{BB428E74-D456-4FE1-BBC4-5675B70743D7}" presName="item1" presStyleLbl="node1" presStyleIdx="0" presStyleCnt="3">
        <dgm:presLayoutVars>
          <dgm:bulletEnabled val="1"/>
        </dgm:presLayoutVars>
      </dgm:prSet>
      <dgm:spPr/>
    </dgm:pt>
    <dgm:pt modelId="{F5692E07-2FE0-4C4B-920C-53B93DF322C4}" type="pres">
      <dgm:prSet presAssocID="{3639947D-D405-4DA5-A677-97B186649893}" presName="item2" presStyleLbl="node1" presStyleIdx="1" presStyleCnt="3">
        <dgm:presLayoutVars>
          <dgm:bulletEnabled val="1"/>
        </dgm:presLayoutVars>
      </dgm:prSet>
      <dgm:spPr/>
    </dgm:pt>
    <dgm:pt modelId="{F2D1E20F-684C-4965-B283-2BA91854FB30}" type="pres">
      <dgm:prSet presAssocID="{429CFB07-8CA6-45B1-8D05-A377BE11A496}" presName="item3" presStyleLbl="node1" presStyleIdx="2" presStyleCnt="3">
        <dgm:presLayoutVars>
          <dgm:bulletEnabled val="1"/>
        </dgm:presLayoutVars>
      </dgm:prSet>
      <dgm:spPr/>
    </dgm:pt>
    <dgm:pt modelId="{D52352A7-42D0-4710-B12C-EB000626F724}" type="pres">
      <dgm:prSet presAssocID="{1FF5953B-A2CC-4C31-A214-5D209027B9BF}" presName="funnel" presStyleLbl="trAlignAcc1" presStyleIdx="0" presStyleCnt="1"/>
      <dgm:spPr/>
    </dgm:pt>
  </dgm:ptLst>
  <dgm:cxnLst>
    <dgm:cxn modelId="{4ED0F517-4664-49D0-9677-F169DD66E792}" srcId="{1FF5953B-A2CC-4C31-A214-5D209027B9BF}" destId="{429CFB07-8CA6-45B1-8D05-A377BE11A496}" srcOrd="3" destOrd="0" parTransId="{0F35F591-0F9F-4573-BFCA-EBCE77607D42}" sibTransId="{FA973C84-52DA-47AA-9990-FF3D8DA0B4ED}"/>
    <dgm:cxn modelId="{311D002D-0B26-4356-8D53-06F7F1FAB04B}" srcId="{1FF5953B-A2CC-4C31-A214-5D209027B9BF}" destId="{3639947D-D405-4DA5-A677-97B186649893}" srcOrd="2" destOrd="0" parTransId="{E20BCF86-77BD-4114-9564-FD4E9AFBB504}" sibTransId="{CF6505CA-39A1-440F-B040-11135F8727E8}"/>
    <dgm:cxn modelId="{6B326F36-B29E-4E62-BF94-F1F997FA1C27}" type="presOf" srcId="{2C08FD75-D54F-4C8B-9B09-21A94538FE99}" destId="{F2D1E20F-684C-4965-B283-2BA91854FB30}" srcOrd="0" destOrd="0" presId="urn:microsoft.com/office/officeart/2005/8/layout/funnel1"/>
    <dgm:cxn modelId="{6FF6533E-BC92-4F6F-9789-FF6B486CBA42}" type="presOf" srcId="{429CFB07-8CA6-45B1-8D05-A377BE11A496}" destId="{0B00044F-44D8-410E-A840-F869920E36A1}" srcOrd="0" destOrd="0" presId="urn:microsoft.com/office/officeart/2005/8/layout/funnel1"/>
    <dgm:cxn modelId="{554DED54-6057-4BF6-9B50-95A7D7D8B6D9}" type="presOf" srcId="{1FF5953B-A2CC-4C31-A214-5D209027B9BF}" destId="{C6548A80-1465-4794-A79F-8BD02F7054AC}" srcOrd="0" destOrd="0" presId="urn:microsoft.com/office/officeart/2005/8/layout/funnel1"/>
    <dgm:cxn modelId="{8B73AF7D-09B7-422E-B79C-EDA41E7FF9A6}" srcId="{1FF5953B-A2CC-4C31-A214-5D209027B9BF}" destId="{BB428E74-D456-4FE1-BBC4-5675B70743D7}" srcOrd="1" destOrd="0" parTransId="{4F103730-C125-4A0A-A400-DDE1287801D6}" sibTransId="{25D279F5-0F48-4A3D-85F0-658FF1655AFA}"/>
    <dgm:cxn modelId="{D6064ED6-0FDC-40B6-81C4-06B6F6146BAC}" type="presOf" srcId="{BB428E74-D456-4FE1-BBC4-5675B70743D7}" destId="{F5692E07-2FE0-4C4B-920C-53B93DF322C4}" srcOrd="0" destOrd="0" presId="urn:microsoft.com/office/officeart/2005/8/layout/funnel1"/>
    <dgm:cxn modelId="{B963B7E1-3196-49E7-9EEE-0CCAA21F9BDE}" type="presOf" srcId="{3639947D-D405-4DA5-A677-97B186649893}" destId="{AF1DF989-489A-4FB5-95EC-AF212A442E20}" srcOrd="0" destOrd="0" presId="urn:microsoft.com/office/officeart/2005/8/layout/funnel1"/>
    <dgm:cxn modelId="{23BA5CE3-C768-4CAC-956D-FD0DAFE5AC80}" srcId="{1FF5953B-A2CC-4C31-A214-5D209027B9BF}" destId="{2C08FD75-D54F-4C8B-9B09-21A94538FE99}" srcOrd="0" destOrd="0" parTransId="{621F9152-0F71-4C56-B6E8-700BBD15B8B3}" sibTransId="{3865D3C7-CB51-4A2C-BBD6-0503EE120AE1}"/>
    <dgm:cxn modelId="{6952CDCD-4386-483B-B969-208304F5BA70}" type="presParOf" srcId="{C6548A80-1465-4794-A79F-8BD02F7054AC}" destId="{30393046-4232-4B14-9102-9CAB8571F99F}" srcOrd="0" destOrd="0" presId="urn:microsoft.com/office/officeart/2005/8/layout/funnel1"/>
    <dgm:cxn modelId="{1AF4F356-AECA-4AF4-87EE-4DA678158535}" type="presParOf" srcId="{C6548A80-1465-4794-A79F-8BD02F7054AC}" destId="{DA96C318-538F-4500-A333-6EB126C95EF8}" srcOrd="1" destOrd="0" presId="urn:microsoft.com/office/officeart/2005/8/layout/funnel1"/>
    <dgm:cxn modelId="{63209B72-226F-405A-B945-14CEEE05727C}" type="presParOf" srcId="{C6548A80-1465-4794-A79F-8BD02F7054AC}" destId="{0B00044F-44D8-410E-A840-F869920E36A1}" srcOrd="2" destOrd="0" presId="urn:microsoft.com/office/officeart/2005/8/layout/funnel1"/>
    <dgm:cxn modelId="{4FAE4D24-F218-4FBE-95BC-3FCAF400025F}" type="presParOf" srcId="{C6548A80-1465-4794-A79F-8BD02F7054AC}" destId="{AF1DF989-489A-4FB5-95EC-AF212A442E20}" srcOrd="3" destOrd="0" presId="urn:microsoft.com/office/officeart/2005/8/layout/funnel1"/>
    <dgm:cxn modelId="{306733FF-2757-4E3A-BE1B-5487A9E17AFA}" type="presParOf" srcId="{C6548A80-1465-4794-A79F-8BD02F7054AC}" destId="{F5692E07-2FE0-4C4B-920C-53B93DF322C4}" srcOrd="4" destOrd="0" presId="urn:microsoft.com/office/officeart/2005/8/layout/funnel1"/>
    <dgm:cxn modelId="{6BAEDF1E-8FCB-49D5-B17D-009A398AEE21}" type="presParOf" srcId="{C6548A80-1465-4794-A79F-8BD02F7054AC}" destId="{F2D1E20F-684C-4965-B283-2BA91854FB30}" srcOrd="5" destOrd="0" presId="urn:microsoft.com/office/officeart/2005/8/layout/funnel1"/>
    <dgm:cxn modelId="{9D280D6A-9040-46AD-9B76-88342DF910F7}" type="presParOf" srcId="{C6548A80-1465-4794-A79F-8BD02F7054AC}" destId="{D52352A7-42D0-4710-B12C-EB000626F724}" srcOrd="6"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63B37E-412D-4DA4-BB51-F19A476FCC14}" type="doc">
      <dgm:prSet loTypeId="urn:microsoft.com/office/officeart/2005/8/layout/gear1" loCatId="process" qsTypeId="urn:microsoft.com/office/officeart/2005/8/quickstyle/simple5" qsCatId="simple" csTypeId="urn:microsoft.com/office/officeart/2005/8/colors/colorful5" csCatId="colorful" phldr="0"/>
      <dgm:spPr/>
    </dgm:pt>
    <dgm:pt modelId="{75E288D3-8F93-498F-B6EF-E33991504AC0}">
      <dgm:prSet phldrT="[Szöveg]" phldr="1"/>
      <dgm:spPr/>
      <dgm:t>
        <a:bodyPr/>
        <a:lstStyle/>
        <a:p>
          <a:endParaRPr lang="hu-HU" dirty="0"/>
        </a:p>
      </dgm:t>
    </dgm:pt>
    <dgm:pt modelId="{4D59B8A6-5536-48DB-AA5F-19C94EDFB3F7}" type="parTrans" cxnId="{3D581610-9186-4B89-9EAE-2F7BE86861CA}">
      <dgm:prSet/>
      <dgm:spPr/>
      <dgm:t>
        <a:bodyPr/>
        <a:lstStyle/>
        <a:p>
          <a:endParaRPr lang="hu-HU"/>
        </a:p>
      </dgm:t>
    </dgm:pt>
    <dgm:pt modelId="{C3B31C90-B355-429C-94B2-781D9FE44C87}" type="sibTrans" cxnId="{3D581610-9186-4B89-9EAE-2F7BE86861CA}">
      <dgm:prSet/>
      <dgm:spPr/>
      <dgm:t>
        <a:bodyPr/>
        <a:lstStyle/>
        <a:p>
          <a:endParaRPr lang="hu-HU"/>
        </a:p>
      </dgm:t>
    </dgm:pt>
    <dgm:pt modelId="{8465738A-A860-4AD0-9B65-AB7ED139D4BA}">
      <dgm:prSet phldrT="[Szöveg]" phldr="1"/>
      <dgm:spPr/>
      <dgm:t>
        <a:bodyPr/>
        <a:lstStyle/>
        <a:p>
          <a:endParaRPr lang="hu-HU" dirty="0"/>
        </a:p>
      </dgm:t>
    </dgm:pt>
    <dgm:pt modelId="{6C8EC00B-0496-4B20-84DC-62BA755AC879}" type="parTrans" cxnId="{C01EBD19-18CD-4B27-994F-DD4FD5304AA7}">
      <dgm:prSet/>
      <dgm:spPr/>
      <dgm:t>
        <a:bodyPr/>
        <a:lstStyle/>
        <a:p>
          <a:endParaRPr lang="hu-HU"/>
        </a:p>
      </dgm:t>
    </dgm:pt>
    <dgm:pt modelId="{FF57797C-8F5E-4B58-87F6-66654733EC7F}" type="sibTrans" cxnId="{C01EBD19-18CD-4B27-994F-DD4FD5304AA7}">
      <dgm:prSet/>
      <dgm:spPr/>
      <dgm:t>
        <a:bodyPr/>
        <a:lstStyle/>
        <a:p>
          <a:endParaRPr lang="hu-HU"/>
        </a:p>
      </dgm:t>
    </dgm:pt>
    <dgm:pt modelId="{D2F74500-8761-4113-BDA2-561D680BEA81}">
      <dgm:prSet phldrT="[Szöveg]" phldr="1"/>
      <dgm:spPr/>
      <dgm:t>
        <a:bodyPr/>
        <a:lstStyle/>
        <a:p>
          <a:endParaRPr lang="hu-HU" dirty="0"/>
        </a:p>
      </dgm:t>
    </dgm:pt>
    <dgm:pt modelId="{88E449A1-FB50-480D-AF6A-D0A3D6ED8447}" type="parTrans" cxnId="{B84E7D85-3FF7-4372-8C6F-DDE8D7D5E3F8}">
      <dgm:prSet/>
      <dgm:spPr/>
      <dgm:t>
        <a:bodyPr/>
        <a:lstStyle/>
        <a:p>
          <a:endParaRPr lang="hu-HU"/>
        </a:p>
      </dgm:t>
    </dgm:pt>
    <dgm:pt modelId="{55A3A366-702E-4995-9F3F-C1756A00D311}" type="sibTrans" cxnId="{B84E7D85-3FF7-4372-8C6F-DDE8D7D5E3F8}">
      <dgm:prSet/>
      <dgm:spPr/>
      <dgm:t>
        <a:bodyPr/>
        <a:lstStyle/>
        <a:p>
          <a:endParaRPr lang="hu-HU"/>
        </a:p>
      </dgm:t>
    </dgm:pt>
    <dgm:pt modelId="{92F8F77D-AE5C-4F00-AF75-F0225EEADA66}" type="pres">
      <dgm:prSet presAssocID="{B563B37E-412D-4DA4-BB51-F19A476FCC14}" presName="composite" presStyleCnt="0">
        <dgm:presLayoutVars>
          <dgm:chMax val="3"/>
          <dgm:animLvl val="lvl"/>
          <dgm:resizeHandles val="exact"/>
        </dgm:presLayoutVars>
      </dgm:prSet>
      <dgm:spPr/>
    </dgm:pt>
    <dgm:pt modelId="{91DFBA2B-E92D-48FD-9F88-81EAA15C9EAE}" type="pres">
      <dgm:prSet presAssocID="{75E288D3-8F93-498F-B6EF-E33991504AC0}" presName="gear1" presStyleLbl="node1" presStyleIdx="0" presStyleCnt="3" custLinFactNeighborX="38079" custLinFactNeighborY="22666">
        <dgm:presLayoutVars>
          <dgm:chMax val="1"/>
          <dgm:bulletEnabled val="1"/>
        </dgm:presLayoutVars>
      </dgm:prSet>
      <dgm:spPr/>
    </dgm:pt>
    <dgm:pt modelId="{5F0055FC-A951-449F-9A09-6D0381342DBD}" type="pres">
      <dgm:prSet presAssocID="{75E288D3-8F93-498F-B6EF-E33991504AC0}" presName="gear1srcNode" presStyleLbl="node1" presStyleIdx="0" presStyleCnt="3"/>
      <dgm:spPr/>
    </dgm:pt>
    <dgm:pt modelId="{83D1F029-84D7-4D88-98CA-EC7801378A3F}" type="pres">
      <dgm:prSet presAssocID="{75E288D3-8F93-498F-B6EF-E33991504AC0}" presName="gear1dstNode" presStyleLbl="node1" presStyleIdx="0" presStyleCnt="3"/>
      <dgm:spPr/>
    </dgm:pt>
    <dgm:pt modelId="{1673D649-ACB4-4FF5-AB5E-36667B8266C4}" type="pres">
      <dgm:prSet presAssocID="{8465738A-A860-4AD0-9B65-AB7ED139D4BA}" presName="gear2" presStyleLbl="node1" presStyleIdx="1" presStyleCnt="3" custLinFactNeighborX="-6623" custLinFactNeighborY="65018">
        <dgm:presLayoutVars>
          <dgm:chMax val="1"/>
          <dgm:bulletEnabled val="1"/>
        </dgm:presLayoutVars>
      </dgm:prSet>
      <dgm:spPr/>
    </dgm:pt>
    <dgm:pt modelId="{F8629CE1-038B-4C24-A817-3A736A72F6FA}" type="pres">
      <dgm:prSet presAssocID="{8465738A-A860-4AD0-9B65-AB7ED139D4BA}" presName="gear2srcNode" presStyleLbl="node1" presStyleIdx="1" presStyleCnt="3"/>
      <dgm:spPr/>
    </dgm:pt>
    <dgm:pt modelId="{258E8297-C9EB-4126-9D37-753782F4D0AE}" type="pres">
      <dgm:prSet presAssocID="{8465738A-A860-4AD0-9B65-AB7ED139D4BA}" presName="gear2dstNode" presStyleLbl="node1" presStyleIdx="1" presStyleCnt="3"/>
      <dgm:spPr/>
    </dgm:pt>
    <dgm:pt modelId="{4773577F-3241-4B0C-8A0E-A13EAE0FF7D9}" type="pres">
      <dgm:prSet presAssocID="{D2F74500-8761-4113-BDA2-561D680BEA81}" presName="gear3" presStyleLbl="node1" presStyleIdx="2" presStyleCnt="3" custLinFactNeighborX="-4033" custLinFactNeighborY="-6909"/>
      <dgm:spPr/>
    </dgm:pt>
    <dgm:pt modelId="{761F1929-578B-4617-932B-DDF4043F5E52}" type="pres">
      <dgm:prSet presAssocID="{D2F74500-8761-4113-BDA2-561D680BEA81}" presName="gear3tx" presStyleLbl="node1" presStyleIdx="2" presStyleCnt="3">
        <dgm:presLayoutVars>
          <dgm:chMax val="1"/>
          <dgm:bulletEnabled val="1"/>
        </dgm:presLayoutVars>
      </dgm:prSet>
      <dgm:spPr/>
    </dgm:pt>
    <dgm:pt modelId="{625A91F3-2211-40EA-A151-58A3B3157F45}" type="pres">
      <dgm:prSet presAssocID="{D2F74500-8761-4113-BDA2-561D680BEA81}" presName="gear3srcNode" presStyleLbl="node1" presStyleIdx="2" presStyleCnt="3"/>
      <dgm:spPr/>
    </dgm:pt>
    <dgm:pt modelId="{C45DF241-ECC3-443F-A5F0-1B53C7AC07D7}" type="pres">
      <dgm:prSet presAssocID="{D2F74500-8761-4113-BDA2-561D680BEA81}" presName="gear3dstNode" presStyleLbl="node1" presStyleIdx="2" presStyleCnt="3"/>
      <dgm:spPr/>
    </dgm:pt>
    <dgm:pt modelId="{8436FB14-CCD6-42A7-B8A3-4117A4A693FF}" type="pres">
      <dgm:prSet presAssocID="{C3B31C90-B355-429C-94B2-781D9FE44C87}" presName="connector1" presStyleLbl="sibTrans2D1" presStyleIdx="0" presStyleCnt="3" custLinFactNeighborX="3985" custLinFactNeighborY="-46596"/>
      <dgm:spPr/>
    </dgm:pt>
    <dgm:pt modelId="{BE021845-8385-43C3-B72B-BDD70DC09FE5}" type="pres">
      <dgm:prSet presAssocID="{FF57797C-8F5E-4B58-87F6-66654733EC7F}" presName="connector2" presStyleLbl="sibTrans2D1" presStyleIdx="1" presStyleCnt="3" custLinFactNeighborX="18381" custLinFactNeighborY="8049"/>
      <dgm:spPr/>
    </dgm:pt>
    <dgm:pt modelId="{F6E76E31-E3FD-4BD3-AC3A-DEB0DB566C55}" type="pres">
      <dgm:prSet presAssocID="{55A3A366-702E-4995-9F3F-C1756A00D311}" presName="connector3" presStyleLbl="sibTrans2D1" presStyleIdx="2" presStyleCnt="3" custLinFactNeighborX="1560" custLinFactNeighborY="42119"/>
      <dgm:spPr/>
    </dgm:pt>
  </dgm:ptLst>
  <dgm:cxnLst>
    <dgm:cxn modelId="{3D581610-9186-4B89-9EAE-2F7BE86861CA}" srcId="{B563B37E-412D-4DA4-BB51-F19A476FCC14}" destId="{75E288D3-8F93-498F-B6EF-E33991504AC0}" srcOrd="0" destOrd="0" parTransId="{4D59B8A6-5536-48DB-AA5F-19C94EDFB3F7}" sibTransId="{C3B31C90-B355-429C-94B2-781D9FE44C87}"/>
    <dgm:cxn modelId="{C01EBD19-18CD-4B27-994F-DD4FD5304AA7}" srcId="{B563B37E-412D-4DA4-BB51-F19A476FCC14}" destId="{8465738A-A860-4AD0-9B65-AB7ED139D4BA}" srcOrd="1" destOrd="0" parTransId="{6C8EC00B-0496-4B20-84DC-62BA755AC879}" sibTransId="{FF57797C-8F5E-4B58-87F6-66654733EC7F}"/>
    <dgm:cxn modelId="{A7F8A91C-EF57-4A4D-AC49-0E3A91733377}" type="presOf" srcId="{D2F74500-8761-4113-BDA2-561D680BEA81}" destId="{761F1929-578B-4617-932B-DDF4043F5E52}" srcOrd="1" destOrd="0" presId="urn:microsoft.com/office/officeart/2005/8/layout/gear1"/>
    <dgm:cxn modelId="{3903771D-F790-42BD-A98C-C065B6BFE043}" type="presOf" srcId="{8465738A-A860-4AD0-9B65-AB7ED139D4BA}" destId="{1673D649-ACB4-4FF5-AB5E-36667B8266C4}" srcOrd="0" destOrd="0" presId="urn:microsoft.com/office/officeart/2005/8/layout/gear1"/>
    <dgm:cxn modelId="{1BB55331-0996-4AB8-9B1B-FE1BE429504E}" type="presOf" srcId="{8465738A-A860-4AD0-9B65-AB7ED139D4BA}" destId="{F8629CE1-038B-4C24-A817-3A736A72F6FA}" srcOrd="1" destOrd="0" presId="urn:microsoft.com/office/officeart/2005/8/layout/gear1"/>
    <dgm:cxn modelId="{CDD36638-C0F6-445B-81D3-1A309671E028}" type="presOf" srcId="{8465738A-A860-4AD0-9B65-AB7ED139D4BA}" destId="{258E8297-C9EB-4126-9D37-753782F4D0AE}" srcOrd="2" destOrd="0" presId="urn:microsoft.com/office/officeart/2005/8/layout/gear1"/>
    <dgm:cxn modelId="{6B84993A-784B-4775-8A35-507BF1A92954}" type="presOf" srcId="{D2F74500-8761-4113-BDA2-561D680BEA81}" destId="{625A91F3-2211-40EA-A151-58A3B3157F45}" srcOrd="2" destOrd="0" presId="urn:microsoft.com/office/officeart/2005/8/layout/gear1"/>
    <dgm:cxn modelId="{9E6FE93A-BE13-43C9-8D05-8D7E8779F2BB}" type="presOf" srcId="{75E288D3-8F93-498F-B6EF-E33991504AC0}" destId="{83D1F029-84D7-4D88-98CA-EC7801378A3F}" srcOrd="2" destOrd="0" presId="urn:microsoft.com/office/officeart/2005/8/layout/gear1"/>
    <dgm:cxn modelId="{46916A42-4C72-4BA4-86AD-C5028B8A6BE8}" type="presOf" srcId="{75E288D3-8F93-498F-B6EF-E33991504AC0}" destId="{5F0055FC-A951-449F-9A09-6D0381342DBD}" srcOrd="1" destOrd="0" presId="urn:microsoft.com/office/officeart/2005/8/layout/gear1"/>
    <dgm:cxn modelId="{E436B749-25D7-47B6-8FAC-A33E32DD73AC}" type="presOf" srcId="{C3B31C90-B355-429C-94B2-781D9FE44C87}" destId="{8436FB14-CCD6-42A7-B8A3-4117A4A693FF}" srcOrd="0" destOrd="0" presId="urn:microsoft.com/office/officeart/2005/8/layout/gear1"/>
    <dgm:cxn modelId="{91143A5B-6B29-43F2-B175-3EA2C9659646}" type="presOf" srcId="{75E288D3-8F93-498F-B6EF-E33991504AC0}" destId="{91DFBA2B-E92D-48FD-9F88-81EAA15C9EAE}" srcOrd="0" destOrd="0" presId="urn:microsoft.com/office/officeart/2005/8/layout/gear1"/>
    <dgm:cxn modelId="{CB997F68-8FF0-4949-AF84-9737B21EA224}" type="presOf" srcId="{FF57797C-8F5E-4B58-87F6-66654733EC7F}" destId="{BE021845-8385-43C3-B72B-BDD70DC09FE5}" srcOrd="0" destOrd="0" presId="urn:microsoft.com/office/officeart/2005/8/layout/gear1"/>
    <dgm:cxn modelId="{B84E7D85-3FF7-4372-8C6F-DDE8D7D5E3F8}" srcId="{B563B37E-412D-4DA4-BB51-F19A476FCC14}" destId="{D2F74500-8761-4113-BDA2-561D680BEA81}" srcOrd="2" destOrd="0" parTransId="{88E449A1-FB50-480D-AF6A-D0A3D6ED8447}" sibTransId="{55A3A366-702E-4995-9F3F-C1756A00D311}"/>
    <dgm:cxn modelId="{4298DBA0-390F-406D-B17C-09D73C095F1A}" type="presOf" srcId="{55A3A366-702E-4995-9F3F-C1756A00D311}" destId="{F6E76E31-E3FD-4BD3-AC3A-DEB0DB566C55}" srcOrd="0" destOrd="0" presId="urn:microsoft.com/office/officeart/2005/8/layout/gear1"/>
    <dgm:cxn modelId="{67D5B2BC-35B7-4A84-AA5D-77CEB7DBEE9C}" type="presOf" srcId="{D2F74500-8761-4113-BDA2-561D680BEA81}" destId="{C45DF241-ECC3-443F-A5F0-1B53C7AC07D7}" srcOrd="3" destOrd="0" presId="urn:microsoft.com/office/officeart/2005/8/layout/gear1"/>
    <dgm:cxn modelId="{39D6A4ED-DC89-48D2-A121-7CACCC2C3EEB}" type="presOf" srcId="{B563B37E-412D-4DA4-BB51-F19A476FCC14}" destId="{92F8F77D-AE5C-4F00-AF75-F0225EEADA66}" srcOrd="0" destOrd="0" presId="urn:microsoft.com/office/officeart/2005/8/layout/gear1"/>
    <dgm:cxn modelId="{DB7C3EF4-1885-41CA-A161-8F72AAACA245}" type="presOf" srcId="{D2F74500-8761-4113-BDA2-561D680BEA81}" destId="{4773577F-3241-4B0C-8A0E-A13EAE0FF7D9}" srcOrd="0" destOrd="0" presId="urn:microsoft.com/office/officeart/2005/8/layout/gear1"/>
    <dgm:cxn modelId="{8FE23021-5B8E-4066-B8BE-1E70BD2A12B0}" type="presParOf" srcId="{92F8F77D-AE5C-4F00-AF75-F0225EEADA66}" destId="{91DFBA2B-E92D-48FD-9F88-81EAA15C9EAE}" srcOrd="0" destOrd="0" presId="urn:microsoft.com/office/officeart/2005/8/layout/gear1"/>
    <dgm:cxn modelId="{4AD859A7-A73F-45AF-BD9B-9E1A42705463}" type="presParOf" srcId="{92F8F77D-AE5C-4F00-AF75-F0225EEADA66}" destId="{5F0055FC-A951-449F-9A09-6D0381342DBD}" srcOrd="1" destOrd="0" presId="urn:microsoft.com/office/officeart/2005/8/layout/gear1"/>
    <dgm:cxn modelId="{C1E11EC8-B275-402A-9BCA-CAD4BCEA0650}" type="presParOf" srcId="{92F8F77D-AE5C-4F00-AF75-F0225EEADA66}" destId="{83D1F029-84D7-4D88-98CA-EC7801378A3F}" srcOrd="2" destOrd="0" presId="urn:microsoft.com/office/officeart/2005/8/layout/gear1"/>
    <dgm:cxn modelId="{B349BB35-97DB-46CE-A319-D2C37EAAEA3C}" type="presParOf" srcId="{92F8F77D-AE5C-4F00-AF75-F0225EEADA66}" destId="{1673D649-ACB4-4FF5-AB5E-36667B8266C4}" srcOrd="3" destOrd="0" presId="urn:microsoft.com/office/officeart/2005/8/layout/gear1"/>
    <dgm:cxn modelId="{43D54B52-3BD5-4535-B9E2-D40B0B29E6D9}" type="presParOf" srcId="{92F8F77D-AE5C-4F00-AF75-F0225EEADA66}" destId="{F8629CE1-038B-4C24-A817-3A736A72F6FA}" srcOrd="4" destOrd="0" presId="urn:microsoft.com/office/officeart/2005/8/layout/gear1"/>
    <dgm:cxn modelId="{ABCC5830-5445-43D2-9B73-E783B5F0AF1D}" type="presParOf" srcId="{92F8F77D-AE5C-4F00-AF75-F0225EEADA66}" destId="{258E8297-C9EB-4126-9D37-753782F4D0AE}" srcOrd="5" destOrd="0" presId="urn:microsoft.com/office/officeart/2005/8/layout/gear1"/>
    <dgm:cxn modelId="{A4DF558F-0C76-4521-8339-CC370292F9A4}" type="presParOf" srcId="{92F8F77D-AE5C-4F00-AF75-F0225EEADA66}" destId="{4773577F-3241-4B0C-8A0E-A13EAE0FF7D9}" srcOrd="6" destOrd="0" presId="urn:microsoft.com/office/officeart/2005/8/layout/gear1"/>
    <dgm:cxn modelId="{D58871BE-AAEA-4162-A795-EDE0560E3459}" type="presParOf" srcId="{92F8F77D-AE5C-4F00-AF75-F0225EEADA66}" destId="{761F1929-578B-4617-932B-DDF4043F5E52}" srcOrd="7" destOrd="0" presId="urn:microsoft.com/office/officeart/2005/8/layout/gear1"/>
    <dgm:cxn modelId="{920CB28A-4711-41A2-98DE-A3BD0B2E5819}" type="presParOf" srcId="{92F8F77D-AE5C-4F00-AF75-F0225EEADA66}" destId="{625A91F3-2211-40EA-A151-58A3B3157F45}" srcOrd="8" destOrd="0" presId="urn:microsoft.com/office/officeart/2005/8/layout/gear1"/>
    <dgm:cxn modelId="{3E81E219-AF44-44FA-BDC5-9B95F35F9EBB}" type="presParOf" srcId="{92F8F77D-AE5C-4F00-AF75-F0225EEADA66}" destId="{C45DF241-ECC3-443F-A5F0-1B53C7AC07D7}" srcOrd="9" destOrd="0" presId="urn:microsoft.com/office/officeart/2005/8/layout/gear1"/>
    <dgm:cxn modelId="{E17C1A5E-6D22-4091-82A9-4BAC51DB1E6B}" type="presParOf" srcId="{92F8F77D-AE5C-4F00-AF75-F0225EEADA66}" destId="{8436FB14-CCD6-42A7-B8A3-4117A4A693FF}" srcOrd="10" destOrd="0" presId="urn:microsoft.com/office/officeart/2005/8/layout/gear1"/>
    <dgm:cxn modelId="{70C71B4D-A49A-41BD-8A59-B7BAF09C59CA}" type="presParOf" srcId="{92F8F77D-AE5C-4F00-AF75-F0225EEADA66}" destId="{BE021845-8385-43C3-B72B-BDD70DC09FE5}" srcOrd="11" destOrd="0" presId="urn:microsoft.com/office/officeart/2005/8/layout/gear1"/>
    <dgm:cxn modelId="{A90F7480-5F93-47F5-8301-072EB258693E}" type="presParOf" srcId="{92F8F77D-AE5C-4F00-AF75-F0225EEADA66}" destId="{F6E76E31-E3FD-4BD3-AC3A-DEB0DB566C55}" srcOrd="12" destOrd="0" presId="urn:microsoft.com/office/officeart/2005/8/layout/gear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F5953B-A2CC-4C31-A214-5D209027B9BF}" type="doc">
      <dgm:prSet loTypeId="urn:microsoft.com/office/officeart/2005/8/layout/funnel1" loCatId="relationship" qsTypeId="urn:microsoft.com/office/officeart/2005/8/quickstyle/simple1" qsCatId="simple" csTypeId="urn:microsoft.com/office/officeart/2005/8/colors/colorful5" csCatId="colorful" phldr="1"/>
      <dgm:spPr/>
      <dgm:t>
        <a:bodyPr/>
        <a:lstStyle/>
        <a:p>
          <a:endParaRPr lang="hu-HU"/>
        </a:p>
      </dgm:t>
    </dgm:pt>
    <dgm:pt modelId="{2C08FD75-D54F-4C8B-9B09-21A94538FE99}">
      <dgm:prSet phldrT="[Szöveg]" phldr="1"/>
      <dgm:spPr/>
      <dgm:t>
        <a:bodyPr/>
        <a:lstStyle/>
        <a:p>
          <a:endParaRPr lang="hu-HU" dirty="0"/>
        </a:p>
      </dgm:t>
    </dgm:pt>
    <dgm:pt modelId="{621F9152-0F71-4C56-B6E8-700BBD15B8B3}" type="parTrans" cxnId="{23BA5CE3-C768-4CAC-956D-FD0DAFE5AC80}">
      <dgm:prSet/>
      <dgm:spPr/>
      <dgm:t>
        <a:bodyPr/>
        <a:lstStyle/>
        <a:p>
          <a:endParaRPr lang="hu-HU"/>
        </a:p>
      </dgm:t>
    </dgm:pt>
    <dgm:pt modelId="{3865D3C7-CB51-4A2C-BBD6-0503EE120AE1}" type="sibTrans" cxnId="{23BA5CE3-C768-4CAC-956D-FD0DAFE5AC80}">
      <dgm:prSet/>
      <dgm:spPr/>
      <dgm:t>
        <a:bodyPr/>
        <a:lstStyle/>
        <a:p>
          <a:endParaRPr lang="hu-HU"/>
        </a:p>
      </dgm:t>
    </dgm:pt>
    <dgm:pt modelId="{BB428E74-D456-4FE1-BBC4-5675B70743D7}">
      <dgm:prSet phldrT="[Szöveg]" phldr="1"/>
      <dgm:spPr/>
      <dgm:t>
        <a:bodyPr/>
        <a:lstStyle/>
        <a:p>
          <a:endParaRPr lang="hu-HU"/>
        </a:p>
      </dgm:t>
    </dgm:pt>
    <dgm:pt modelId="{4F103730-C125-4A0A-A400-DDE1287801D6}" type="parTrans" cxnId="{8B73AF7D-09B7-422E-B79C-EDA41E7FF9A6}">
      <dgm:prSet/>
      <dgm:spPr/>
      <dgm:t>
        <a:bodyPr/>
        <a:lstStyle/>
        <a:p>
          <a:endParaRPr lang="hu-HU"/>
        </a:p>
      </dgm:t>
    </dgm:pt>
    <dgm:pt modelId="{25D279F5-0F48-4A3D-85F0-658FF1655AFA}" type="sibTrans" cxnId="{8B73AF7D-09B7-422E-B79C-EDA41E7FF9A6}">
      <dgm:prSet/>
      <dgm:spPr/>
      <dgm:t>
        <a:bodyPr/>
        <a:lstStyle/>
        <a:p>
          <a:endParaRPr lang="hu-HU"/>
        </a:p>
      </dgm:t>
    </dgm:pt>
    <dgm:pt modelId="{3639947D-D405-4DA5-A677-97B186649893}">
      <dgm:prSet phldrT="[Szöveg]" phldr="1"/>
      <dgm:spPr/>
      <dgm:t>
        <a:bodyPr/>
        <a:lstStyle/>
        <a:p>
          <a:endParaRPr lang="hu-HU" dirty="0"/>
        </a:p>
      </dgm:t>
    </dgm:pt>
    <dgm:pt modelId="{E20BCF86-77BD-4114-9564-FD4E9AFBB504}" type="parTrans" cxnId="{311D002D-0B26-4356-8D53-06F7F1FAB04B}">
      <dgm:prSet/>
      <dgm:spPr/>
      <dgm:t>
        <a:bodyPr/>
        <a:lstStyle/>
        <a:p>
          <a:endParaRPr lang="hu-HU"/>
        </a:p>
      </dgm:t>
    </dgm:pt>
    <dgm:pt modelId="{CF6505CA-39A1-440F-B040-11135F8727E8}" type="sibTrans" cxnId="{311D002D-0B26-4356-8D53-06F7F1FAB04B}">
      <dgm:prSet/>
      <dgm:spPr/>
      <dgm:t>
        <a:bodyPr/>
        <a:lstStyle/>
        <a:p>
          <a:endParaRPr lang="hu-HU"/>
        </a:p>
      </dgm:t>
    </dgm:pt>
    <dgm:pt modelId="{429CFB07-8CA6-45B1-8D05-A377BE11A496}">
      <dgm:prSet phldrT="[Szöveg]"/>
      <dgm:spPr/>
      <dgm:t>
        <a:bodyPr/>
        <a:lstStyle/>
        <a:p>
          <a:endParaRPr lang="hu-HU" dirty="0"/>
        </a:p>
        <a:p>
          <a:endParaRPr lang="hu-HU" dirty="0"/>
        </a:p>
      </dgm:t>
    </dgm:pt>
    <dgm:pt modelId="{FA973C84-52DA-47AA-9990-FF3D8DA0B4ED}" type="sibTrans" cxnId="{4ED0F517-4664-49D0-9677-F169DD66E792}">
      <dgm:prSet/>
      <dgm:spPr/>
      <dgm:t>
        <a:bodyPr/>
        <a:lstStyle/>
        <a:p>
          <a:endParaRPr lang="hu-HU"/>
        </a:p>
      </dgm:t>
    </dgm:pt>
    <dgm:pt modelId="{0F35F591-0F9F-4573-BFCA-EBCE77607D42}" type="parTrans" cxnId="{4ED0F517-4664-49D0-9677-F169DD66E792}">
      <dgm:prSet/>
      <dgm:spPr/>
      <dgm:t>
        <a:bodyPr/>
        <a:lstStyle/>
        <a:p>
          <a:endParaRPr lang="hu-HU"/>
        </a:p>
      </dgm:t>
    </dgm:pt>
    <dgm:pt modelId="{C6548A80-1465-4794-A79F-8BD02F7054AC}" type="pres">
      <dgm:prSet presAssocID="{1FF5953B-A2CC-4C31-A214-5D209027B9BF}" presName="Name0" presStyleCnt="0">
        <dgm:presLayoutVars>
          <dgm:chMax val="4"/>
          <dgm:resizeHandles val="exact"/>
        </dgm:presLayoutVars>
      </dgm:prSet>
      <dgm:spPr/>
    </dgm:pt>
    <dgm:pt modelId="{30393046-4232-4B14-9102-9CAB8571F99F}" type="pres">
      <dgm:prSet presAssocID="{1FF5953B-A2CC-4C31-A214-5D209027B9BF}" presName="ellipse" presStyleLbl="trBgShp" presStyleIdx="0" presStyleCnt="1"/>
      <dgm:spPr/>
    </dgm:pt>
    <dgm:pt modelId="{DA96C318-538F-4500-A333-6EB126C95EF8}" type="pres">
      <dgm:prSet presAssocID="{1FF5953B-A2CC-4C31-A214-5D209027B9BF}" presName="arrow1" presStyleLbl="fgShp" presStyleIdx="0" presStyleCnt="1" custScaleX="109838" custScaleY="210969"/>
      <dgm:spPr/>
    </dgm:pt>
    <dgm:pt modelId="{0B00044F-44D8-410E-A840-F869920E36A1}" type="pres">
      <dgm:prSet presAssocID="{1FF5953B-A2CC-4C31-A214-5D209027B9BF}" presName="rectangle" presStyleLbl="revTx" presStyleIdx="0" presStyleCnt="1">
        <dgm:presLayoutVars>
          <dgm:bulletEnabled val="1"/>
        </dgm:presLayoutVars>
      </dgm:prSet>
      <dgm:spPr/>
    </dgm:pt>
    <dgm:pt modelId="{AF1DF989-489A-4FB5-95EC-AF212A442E20}" type="pres">
      <dgm:prSet presAssocID="{BB428E74-D456-4FE1-BBC4-5675B70743D7}" presName="item1" presStyleLbl="node1" presStyleIdx="0" presStyleCnt="3">
        <dgm:presLayoutVars>
          <dgm:bulletEnabled val="1"/>
        </dgm:presLayoutVars>
      </dgm:prSet>
      <dgm:spPr/>
    </dgm:pt>
    <dgm:pt modelId="{F5692E07-2FE0-4C4B-920C-53B93DF322C4}" type="pres">
      <dgm:prSet presAssocID="{3639947D-D405-4DA5-A677-97B186649893}" presName="item2" presStyleLbl="node1" presStyleIdx="1" presStyleCnt="3">
        <dgm:presLayoutVars>
          <dgm:bulletEnabled val="1"/>
        </dgm:presLayoutVars>
      </dgm:prSet>
      <dgm:spPr/>
    </dgm:pt>
    <dgm:pt modelId="{F2D1E20F-684C-4965-B283-2BA91854FB30}" type="pres">
      <dgm:prSet presAssocID="{429CFB07-8CA6-45B1-8D05-A377BE11A496}" presName="item3" presStyleLbl="node1" presStyleIdx="2" presStyleCnt="3">
        <dgm:presLayoutVars>
          <dgm:bulletEnabled val="1"/>
        </dgm:presLayoutVars>
      </dgm:prSet>
      <dgm:spPr/>
    </dgm:pt>
    <dgm:pt modelId="{D52352A7-42D0-4710-B12C-EB000626F724}" type="pres">
      <dgm:prSet presAssocID="{1FF5953B-A2CC-4C31-A214-5D209027B9BF}" presName="funnel" presStyleLbl="trAlignAcc1" presStyleIdx="0" presStyleCnt="1"/>
      <dgm:spPr/>
    </dgm:pt>
  </dgm:ptLst>
  <dgm:cxnLst>
    <dgm:cxn modelId="{4ED0F517-4664-49D0-9677-F169DD66E792}" srcId="{1FF5953B-A2CC-4C31-A214-5D209027B9BF}" destId="{429CFB07-8CA6-45B1-8D05-A377BE11A496}" srcOrd="3" destOrd="0" parTransId="{0F35F591-0F9F-4573-BFCA-EBCE77607D42}" sibTransId="{FA973C84-52DA-47AA-9990-FF3D8DA0B4ED}"/>
    <dgm:cxn modelId="{311D002D-0B26-4356-8D53-06F7F1FAB04B}" srcId="{1FF5953B-A2CC-4C31-A214-5D209027B9BF}" destId="{3639947D-D405-4DA5-A677-97B186649893}" srcOrd="2" destOrd="0" parTransId="{E20BCF86-77BD-4114-9564-FD4E9AFBB504}" sibTransId="{CF6505CA-39A1-440F-B040-11135F8727E8}"/>
    <dgm:cxn modelId="{6B326F36-B29E-4E62-BF94-F1F997FA1C27}" type="presOf" srcId="{2C08FD75-D54F-4C8B-9B09-21A94538FE99}" destId="{F2D1E20F-684C-4965-B283-2BA91854FB30}" srcOrd="0" destOrd="0" presId="urn:microsoft.com/office/officeart/2005/8/layout/funnel1"/>
    <dgm:cxn modelId="{6FF6533E-BC92-4F6F-9789-FF6B486CBA42}" type="presOf" srcId="{429CFB07-8CA6-45B1-8D05-A377BE11A496}" destId="{0B00044F-44D8-410E-A840-F869920E36A1}" srcOrd="0" destOrd="0" presId="urn:microsoft.com/office/officeart/2005/8/layout/funnel1"/>
    <dgm:cxn modelId="{554DED54-6057-4BF6-9B50-95A7D7D8B6D9}" type="presOf" srcId="{1FF5953B-A2CC-4C31-A214-5D209027B9BF}" destId="{C6548A80-1465-4794-A79F-8BD02F7054AC}" srcOrd="0" destOrd="0" presId="urn:microsoft.com/office/officeart/2005/8/layout/funnel1"/>
    <dgm:cxn modelId="{8B73AF7D-09B7-422E-B79C-EDA41E7FF9A6}" srcId="{1FF5953B-A2CC-4C31-A214-5D209027B9BF}" destId="{BB428E74-D456-4FE1-BBC4-5675B70743D7}" srcOrd="1" destOrd="0" parTransId="{4F103730-C125-4A0A-A400-DDE1287801D6}" sibTransId="{25D279F5-0F48-4A3D-85F0-658FF1655AFA}"/>
    <dgm:cxn modelId="{D6064ED6-0FDC-40B6-81C4-06B6F6146BAC}" type="presOf" srcId="{BB428E74-D456-4FE1-BBC4-5675B70743D7}" destId="{F5692E07-2FE0-4C4B-920C-53B93DF322C4}" srcOrd="0" destOrd="0" presId="urn:microsoft.com/office/officeart/2005/8/layout/funnel1"/>
    <dgm:cxn modelId="{B963B7E1-3196-49E7-9EEE-0CCAA21F9BDE}" type="presOf" srcId="{3639947D-D405-4DA5-A677-97B186649893}" destId="{AF1DF989-489A-4FB5-95EC-AF212A442E20}" srcOrd="0" destOrd="0" presId="urn:microsoft.com/office/officeart/2005/8/layout/funnel1"/>
    <dgm:cxn modelId="{23BA5CE3-C768-4CAC-956D-FD0DAFE5AC80}" srcId="{1FF5953B-A2CC-4C31-A214-5D209027B9BF}" destId="{2C08FD75-D54F-4C8B-9B09-21A94538FE99}" srcOrd="0" destOrd="0" parTransId="{621F9152-0F71-4C56-B6E8-700BBD15B8B3}" sibTransId="{3865D3C7-CB51-4A2C-BBD6-0503EE120AE1}"/>
    <dgm:cxn modelId="{6952CDCD-4386-483B-B969-208304F5BA70}" type="presParOf" srcId="{C6548A80-1465-4794-A79F-8BD02F7054AC}" destId="{30393046-4232-4B14-9102-9CAB8571F99F}" srcOrd="0" destOrd="0" presId="urn:microsoft.com/office/officeart/2005/8/layout/funnel1"/>
    <dgm:cxn modelId="{1AF4F356-AECA-4AF4-87EE-4DA678158535}" type="presParOf" srcId="{C6548A80-1465-4794-A79F-8BD02F7054AC}" destId="{DA96C318-538F-4500-A333-6EB126C95EF8}" srcOrd="1" destOrd="0" presId="urn:microsoft.com/office/officeart/2005/8/layout/funnel1"/>
    <dgm:cxn modelId="{63209B72-226F-405A-B945-14CEEE05727C}" type="presParOf" srcId="{C6548A80-1465-4794-A79F-8BD02F7054AC}" destId="{0B00044F-44D8-410E-A840-F869920E36A1}" srcOrd="2" destOrd="0" presId="urn:microsoft.com/office/officeart/2005/8/layout/funnel1"/>
    <dgm:cxn modelId="{4FAE4D24-F218-4FBE-95BC-3FCAF400025F}" type="presParOf" srcId="{C6548A80-1465-4794-A79F-8BD02F7054AC}" destId="{AF1DF989-489A-4FB5-95EC-AF212A442E20}" srcOrd="3" destOrd="0" presId="urn:microsoft.com/office/officeart/2005/8/layout/funnel1"/>
    <dgm:cxn modelId="{306733FF-2757-4E3A-BE1B-5487A9E17AFA}" type="presParOf" srcId="{C6548A80-1465-4794-A79F-8BD02F7054AC}" destId="{F5692E07-2FE0-4C4B-920C-53B93DF322C4}" srcOrd="4" destOrd="0" presId="urn:microsoft.com/office/officeart/2005/8/layout/funnel1"/>
    <dgm:cxn modelId="{6BAEDF1E-8FCB-49D5-B17D-009A398AEE21}" type="presParOf" srcId="{C6548A80-1465-4794-A79F-8BD02F7054AC}" destId="{F2D1E20F-684C-4965-B283-2BA91854FB30}" srcOrd="5" destOrd="0" presId="urn:microsoft.com/office/officeart/2005/8/layout/funnel1"/>
    <dgm:cxn modelId="{9D280D6A-9040-46AD-9B76-88342DF910F7}" type="presParOf" srcId="{C6548A80-1465-4794-A79F-8BD02F7054AC}" destId="{D52352A7-42D0-4710-B12C-EB000626F724}" srcOrd="6" destOrd="0" presId="urn:microsoft.com/office/officeart/2005/8/layout/funnel1"/>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63B37E-412D-4DA4-BB51-F19A476FCC14}" type="doc">
      <dgm:prSet loTypeId="urn:microsoft.com/office/officeart/2005/8/layout/gear1" loCatId="process" qsTypeId="urn:microsoft.com/office/officeart/2005/8/quickstyle/simple5" qsCatId="simple" csTypeId="urn:microsoft.com/office/officeart/2005/8/colors/colorful5" csCatId="colorful" phldr="0"/>
      <dgm:spPr/>
    </dgm:pt>
    <dgm:pt modelId="{75E288D3-8F93-498F-B6EF-E33991504AC0}">
      <dgm:prSet phldrT="[Szöveg]" phldr="1"/>
      <dgm:spPr/>
      <dgm:t>
        <a:bodyPr/>
        <a:lstStyle/>
        <a:p>
          <a:endParaRPr lang="hu-HU" dirty="0"/>
        </a:p>
      </dgm:t>
    </dgm:pt>
    <dgm:pt modelId="{4D59B8A6-5536-48DB-AA5F-19C94EDFB3F7}" type="parTrans" cxnId="{3D581610-9186-4B89-9EAE-2F7BE86861CA}">
      <dgm:prSet/>
      <dgm:spPr/>
      <dgm:t>
        <a:bodyPr/>
        <a:lstStyle/>
        <a:p>
          <a:endParaRPr lang="hu-HU"/>
        </a:p>
      </dgm:t>
    </dgm:pt>
    <dgm:pt modelId="{C3B31C90-B355-429C-94B2-781D9FE44C87}" type="sibTrans" cxnId="{3D581610-9186-4B89-9EAE-2F7BE86861CA}">
      <dgm:prSet/>
      <dgm:spPr/>
      <dgm:t>
        <a:bodyPr/>
        <a:lstStyle/>
        <a:p>
          <a:endParaRPr lang="hu-HU"/>
        </a:p>
      </dgm:t>
    </dgm:pt>
    <dgm:pt modelId="{8465738A-A860-4AD0-9B65-AB7ED139D4BA}">
      <dgm:prSet phldrT="[Szöveg]" phldr="1"/>
      <dgm:spPr/>
      <dgm:t>
        <a:bodyPr/>
        <a:lstStyle/>
        <a:p>
          <a:endParaRPr lang="hu-HU" dirty="0"/>
        </a:p>
      </dgm:t>
    </dgm:pt>
    <dgm:pt modelId="{6C8EC00B-0496-4B20-84DC-62BA755AC879}" type="parTrans" cxnId="{C01EBD19-18CD-4B27-994F-DD4FD5304AA7}">
      <dgm:prSet/>
      <dgm:spPr/>
      <dgm:t>
        <a:bodyPr/>
        <a:lstStyle/>
        <a:p>
          <a:endParaRPr lang="hu-HU"/>
        </a:p>
      </dgm:t>
    </dgm:pt>
    <dgm:pt modelId="{FF57797C-8F5E-4B58-87F6-66654733EC7F}" type="sibTrans" cxnId="{C01EBD19-18CD-4B27-994F-DD4FD5304AA7}">
      <dgm:prSet/>
      <dgm:spPr/>
      <dgm:t>
        <a:bodyPr/>
        <a:lstStyle/>
        <a:p>
          <a:endParaRPr lang="hu-HU"/>
        </a:p>
      </dgm:t>
    </dgm:pt>
    <dgm:pt modelId="{D2F74500-8761-4113-BDA2-561D680BEA81}">
      <dgm:prSet phldrT="[Szöveg]" phldr="1"/>
      <dgm:spPr/>
      <dgm:t>
        <a:bodyPr/>
        <a:lstStyle/>
        <a:p>
          <a:endParaRPr lang="hu-HU" dirty="0"/>
        </a:p>
      </dgm:t>
    </dgm:pt>
    <dgm:pt modelId="{88E449A1-FB50-480D-AF6A-D0A3D6ED8447}" type="parTrans" cxnId="{B84E7D85-3FF7-4372-8C6F-DDE8D7D5E3F8}">
      <dgm:prSet/>
      <dgm:spPr/>
      <dgm:t>
        <a:bodyPr/>
        <a:lstStyle/>
        <a:p>
          <a:endParaRPr lang="hu-HU"/>
        </a:p>
      </dgm:t>
    </dgm:pt>
    <dgm:pt modelId="{55A3A366-702E-4995-9F3F-C1756A00D311}" type="sibTrans" cxnId="{B84E7D85-3FF7-4372-8C6F-DDE8D7D5E3F8}">
      <dgm:prSet/>
      <dgm:spPr/>
      <dgm:t>
        <a:bodyPr/>
        <a:lstStyle/>
        <a:p>
          <a:endParaRPr lang="hu-HU"/>
        </a:p>
      </dgm:t>
    </dgm:pt>
    <dgm:pt modelId="{92F8F77D-AE5C-4F00-AF75-F0225EEADA66}" type="pres">
      <dgm:prSet presAssocID="{B563B37E-412D-4DA4-BB51-F19A476FCC14}" presName="composite" presStyleCnt="0">
        <dgm:presLayoutVars>
          <dgm:chMax val="3"/>
          <dgm:animLvl val="lvl"/>
          <dgm:resizeHandles val="exact"/>
        </dgm:presLayoutVars>
      </dgm:prSet>
      <dgm:spPr/>
    </dgm:pt>
    <dgm:pt modelId="{91DFBA2B-E92D-48FD-9F88-81EAA15C9EAE}" type="pres">
      <dgm:prSet presAssocID="{75E288D3-8F93-498F-B6EF-E33991504AC0}" presName="gear1" presStyleLbl="node1" presStyleIdx="0" presStyleCnt="3" custLinFactNeighborX="38079" custLinFactNeighborY="22666">
        <dgm:presLayoutVars>
          <dgm:chMax val="1"/>
          <dgm:bulletEnabled val="1"/>
        </dgm:presLayoutVars>
      </dgm:prSet>
      <dgm:spPr/>
    </dgm:pt>
    <dgm:pt modelId="{5F0055FC-A951-449F-9A09-6D0381342DBD}" type="pres">
      <dgm:prSet presAssocID="{75E288D3-8F93-498F-B6EF-E33991504AC0}" presName="gear1srcNode" presStyleLbl="node1" presStyleIdx="0" presStyleCnt="3"/>
      <dgm:spPr/>
    </dgm:pt>
    <dgm:pt modelId="{83D1F029-84D7-4D88-98CA-EC7801378A3F}" type="pres">
      <dgm:prSet presAssocID="{75E288D3-8F93-498F-B6EF-E33991504AC0}" presName="gear1dstNode" presStyleLbl="node1" presStyleIdx="0" presStyleCnt="3"/>
      <dgm:spPr/>
    </dgm:pt>
    <dgm:pt modelId="{1673D649-ACB4-4FF5-AB5E-36667B8266C4}" type="pres">
      <dgm:prSet presAssocID="{8465738A-A860-4AD0-9B65-AB7ED139D4BA}" presName="gear2" presStyleLbl="node1" presStyleIdx="1" presStyleCnt="3" custLinFactNeighborX="-6623" custLinFactNeighborY="65018">
        <dgm:presLayoutVars>
          <dgm:chMax val="1"/>
          <dgm:bulletEnabled val="1"/>
        </dgm:presLayoutVars>
      </dgm:prSet>
      <dgm:spPr/>
    </dgm:pt>
    <dgm:pt modelId="{F8629CE1-038B-4C24-A817-3A736A72F6FA}" type="pres">
      <dgm:prSet presAssocID="{8465738A-A860-4AD0-9B65-AB7ED139D4BA}" presName="gear2srcNode" presStyleLbl="node1" presStyleIdx="1" presStyleCnt="3"/>
      <dgm:spPr/>
    </dgm:pt>
    <dgm:pt modelId="{258E8297-C9EB-4126-9D37-753782F4D0AE}" type="pres">
      <dgm:prSet presAssocID="{8465738A-A860-4AD0-9B65-AB7ED139D4BA}" presName="gear2dstNode" presStyleLbl="node1" presStyleIdx="1" presStyleCnt="3"/>
      <dgm:spPr/>
    </dgm:pt>
    <dgm:pt modelId="{4773577F-3241-4B0C-8A0E-A13EAE0FF7D9}" type="pres">
      <dgm:prSet presAssocID="{D2F74500-8761-4113-BDA2-561D680BEA81}" presName="gear3" presStyleLbl="node1" presStyleIdx="2" presStyleCnt="3" custLinFactNeighborX="-4033" custLinFactNeighborY="-6909"/>
      <dgm:spPr/>
    </dgm:pt>
    <dgm:pt modelId="{761F1929-578B-4617-932B-DDF4043F5E52}" type="pres">
      <dgm:prSet presAssocID="{D2F74500-8761-4113-BDA2-561D680BEA81}" presName="gear3tx" presStyleLbl="node1" presStyleIdx="2" presStyleCnt="3">
        <dgm:presLayoutVars>
          <dgm:chMax val="1"/>
          <dgm:bulletEnabled val="1"/>
        </dgm:presLayoutVars>
      </dgm:prSet>
      <dgm:spPr/>
    </dgm:pt>
    <dgm:pt modelId="{625A91F3-2211-40EA-A151-58A3B3157F45}" type="pres">
      <dgm:prSet presAssocID="{D2F74500-8761-4113-BDA2-561D680BEA81}" presName="gear3srcNode" presStyleLbl="node1" presStyleIdx="2" presStyleCnt="3"/>
      <dgm:spPr/>
    </dgm:pt>
    <dgm:pt modelId="{C45DF241-ECC3-443F-A5F0-1B53C7AC07D7}" type="pres">
      <dgm:prSet presAssocID="{D2F74500-8761-4113-BDA2-561D680BEA81}" presName="gear3dstNode" presStyleLbl="node1" presStyleIdx="2" presStyleCnt="3"/>
      <dgm:spPr/>
    </dgm:pt>
    <dgm:pt modelId="{8436FB14-CCD6-42A7-B8A3-4117A4A693FF}" type="pres">
      <dgm:prSet presAssocID="{C3B31C90-B355-429C-94B2-781D9FE44C87}" presName="connector1" presStyleLbl="sibTrans2D1" presStyleIdx="0" presStyleCnt="3" custLinFactNeighborX="3985" custLinFactNeighborY="-46596"/>
      <dgm:spPr/>
    </dgm:pt>
    <dgm:pt modelId="{BE021845-8385-43C3-B72B-BDD70DC09FE5}" type="pres">
      <dgm:prSet presAssocID="{FF57797C-8F5E-4B58-87F6-66654733EC7F}" presName="connector2" presStyleLbl="sibTrans2D1" presStyleIdx="1" presStyleCnt="3" custLinFactNeighborX="18381" custLinFactNeighborY="8049"/>
      <dgm:spPr/>
    </dgm:pt>
    <dgm:pt modelId="{F6E76E31-E3FD-4BD3-AC3A-DEB0DB566C55}" type="pres">
      <dgm:prSet presAssocID="{55A3A366-702E-4995-9F3F-C1756A00D311}" presName="connector3" presStyleLbl="sibTrans2D1" presStyleIdx="2" presStyleCnt="3" custLinFactNeighborX="1560" custLinFactNeighborY="42119"/>
      <dgm:spPr/>
    </dgm:pt>
  </dgm:ptLst>
  <dgm:cxnLst>
    <dgm:cxn modelId="{3D581610-9186-4B89-9EAE-2F7BE86861CA}" srcId="{B563B37E-412D-4DA4-BB51-F19A476FCC14}" destId="{75E288D3-8F93-498F-B6EF-E33991504AC0}" srcOrd="0" destOrd="0" parTransId="{4D59B8A6-5536-48DB-AA5F-19C94EDFB3F7}" sibTransId="{C3B31C90-B355-429C-94B2-781D9FE44C87}"/>
    <dgm:cxn modelId="{C01EBD19-18CD-4B27-994F-DD4FD5304AA7}" srcId="{B563B37E-412D-4DA4-BB51-F19A476FCC14}" destId="{8465738A-A860-4AD0-9B65-AB7ED139D4BA}" srcOrd="1" destOrd="0" parTransId="{6C8EC00B-0496-4B20-84DC-62BA755AC879}" sibTransId="{FF57797C-8F5E-4B58-87F6-66654733EC7F}"/>
    <dgm:cxn modelId="{A7F8A91C-EF57-4A4D-AC49-0E3A91733377}" type="presOf" srcId="{D2F74500-8761-4113-BDA2-561D680BEA81}" destId="{761F1929-578B-4617-932B-DDF4043F5E52}" srcOrd="1" destOrd="0" presId="urn:microsoft.com/office/officeart/2005/8/layout/gear1"/>
    <dgm:cxn modelId="{3903771D-F790-42BD-A98C-C065B6BFE043}" type="presOf" srcId="{8465738A-A860-4AD0-9B65-AB7ED139D4BA}" destId="{1673D649-ACB4-4FF5-AB5E-36667B8266C4}" srcOrd="0" destOrd="0" presId="urn:microsoft.com/office/officeart/2005/8/layout/gear1"/>
    <dgm:cxn modelId="{1BB55331-0996-4AB8-9B1B-FE1BE429504E}" type="presOf" srcId="{8465738A-A860-4AD0-9B65-AB7ED139D4BA}" destId="{F8629CE1-038B-4C24-A817-3A736A72F6FA}" srcOrd="1" destOrd="0" presId="urn:microsoft.com/office/officeart/2005/8/layout/gear1"/>
    <dgm:cxn modelId="{CDD36638-C0F6-445B-81D3-1A309671E028}" type="presOf" srcId="{8465738A-A860-4AD0-9B65-AB7ED139D4BA}" destId="{258E8297-C9EB-4126-9D37-753782F4D0AE}" srcOrd="2" destOrd="0" presId="urn:microsoft.com/office/officeart/2005/8/layout/gear1"/>
    <dgm:cxn modelId="{6B84993A-784B-4775-8A35-507BF1A92954}" type="presOf" srcId="{D2F74500-8761-4113-BDA2-561D680BEA81}" destId="{625A91F3-2211-40EA-A151-58A3B3157F45}" srcOrd="2" destOrd="0" presId="urn:microsoft.com/office/officeart/2005/8/layout/gear1"/>
    <dgm:cxn modelId="{9E6FE93A-BE13-43C9-8D05-8D7E8779F2BB}" type="presOf" srcId="{75E288D3-8F93-498F-B6EF-E33991504AC0}" destId="{83D1F029-84D7-4D88-98CA-EC7801378A3F}" srcOrd="2" destOrd="0" presId="urn:microsoft.com/office/officeart/2005/8/layout/gear1"/>
    <dgm:cxn modelId="{46916A42-4C72-4BA4-86AD-C5028B8A6BE8}" type="presOf" srcId="{75E288D3-8F93-498F-B6EF-E33991504AC0}" destId="{5F0055FC-A951-449F-9A09-6D0381342DBD}" srcOrd="1" destOrd="0" presId="urn:microsoft.com/office/officeart/2005/8/layout/gear1"/>
    <dgm:cxn modelId="{E436B749-25D7-47B6-8FAC-A33E32DD73AC}" type="presOf" srcId="{C3B31C90-B355-429C-94B2-781D9FE44C87}" destId="{8436FB14-CCD6-42A7-B8A3-4117A4A693FF}" srcOrd="0" destOrd="0" presId="urn:microsoft.com/office/officeart/2005/8/layout/gear1"/>
    <dgm:cxn modelId="{91143A5B-6B29-43F2-B175-3EA2C9659646}" type="presOf" srcId="{75E288D3-8F93-498F-B6EF-E33991504AC0}" destId="{91DFBA2B-E92D-48FD-9F88-81EAA15C9EAE}" srcOrd="0" destOrd="0" presId="urn:microsoft.com/office/officeart/2005/8/layout/gear1"/>
    <dgm:cxn modelId="{CB997F68-8FF0-4949-AF84-9737B21EA224}" type="presOf" srcId="{FF57797C-8F5E-4B58-87F6-66654733EC7F}" destId="{BE021845-8385-43C3-B72B-BDD70DC09FE5}" srcOrd="0" destOrd="0" presId="urn:microsoft.com/office/officeart/2005/8/layout/gear1"/>
    <dgm:cxn modelId="{B84E7D85-3FF7-4372-8C6F-DDE8D7D5E3F8}" srcId="{B563B37E-412D-4DA4-BB51-F19A476FCC14}" destId="{D2F74500-8761-4113-BDA2-561D680BEA81}" srcOrd="2" destOrd="0" parTransId="{88E449A1-FB50-480D-AF6A-D0A3D6ED8447}" sibTransId="{55A3A366-702E-4995-9F3F-C1756A00D311}"/>
    <dgm:cxn modelId="{4298DBA0-390F-406D-B17C-09D73C095F1A}" type="presOf" srcId="{55A3A366-702E-4995-9F3F-C1756A00D311}" destId="{F6E76E31-E3FD-4BD3-AC3A-DEB0DB566C55}" srcOrd="0" destOrd="0" presId="urn:microsoft.com/office/officeart/2005/8/layout/gear1"/>
    <dgm:cxn modelId="{67D5B2BC-35B7-4A84-AA5D-77CEB7DBEE9C}" type="presOf" srcId="{D2F74500-8761-4113-BDA2-561D680BEA81}" destId="{C45DF241-ECC3-443F-A5F0-1B53C7AC07D7}" srcOrd="3" destOrd="0" presId="urn:microsoft.com/office/officeart/2005/8/layout/gear1"/>
    <dgm:cxn modelId="{39D6A4ED-DC89-48D2-A121-7CACCC2C3EEB}" type="presOf" srcId="{B563B37E-412D-4DA4-BB51-F19A476FCC14}" destId="{92F8F77D-AE5C-4F00-AF75-F0225EEADA66}" srcOrd="0" destOrd="0" presId="urn:microsoft.com/office/officeart/2005/8/layout/gear1"/>
    <dgm:cxn modelId="{DB7C3EF4-1885-41CA-A161-8F72AAACA245}" type="presOf" srcId="{D2F74500-8761-4113-BDA2-561D680BEA81}" destId="{4773577F-3241-4B0C-8A0E-A13EAE0FF7D9}" srcOrd="0" destOrd="0" presId="urn:microsoft.com/office/officeart/2005/8/layout/gear1"/>
    <dgm:cxn modelId="{8FE23021-5B8E-4066-B8BE-1E70BD2A12B0}" type="presParOf" srcId="{92F8F77D-AE5C-4F00-AF75-F0225EEADA66}" destId="{91DFBA2B-E92D-48FD-9F88-81EAA15C9EAE}" srcOrd="0" destOrd="0" presId="urn:microsoft.com/office/officeart/2005/8/layout/gear1"/>
    <dgm:cxn modelId="{4AD859A7-A73F-45AF-BD9B-9E1A42705463}" type="presParOf" srcId="{92F8F77D-AE5C-4F00-AF75-F0225EEADA66}" destId="{5F0055FC-A951-449F-9A09-6D0381342DBD}" srcOrd="1" destOrd="0" presId="urn:microsoft.com/office/officeart/2005/8/layout/gear1"/>
    <dgm:cxn modelId="{C1E11EC8-B275-402A-9BCA-CAD4BCEA0650}" type="presParOf" srcId="{92F8F77D-AE5C-4F00-AF75-F0225EEADA66}" destId="{83D1F029-84D7-4D88-98CA-EC7801378A3F}" srcOrd="2" destOrd="0" presId="urn:microsoft.com/office/officeart/2005/8/layout/gear1"/>
    <dgm:cxn modelId="{B349BB35-97DB-46CE-A319-D2C37EAAEA3C}" type="presParOf" srcId="{92F8F77D-AE5C-4F00-AF75-F0225EEADA66}" destId="{1673D649-ACB4-4FF5-AB5E-36667B8266C4}" srcOrd="3" destOrd="0" presId="urn:microsoft.com/office/officeart/2005/8/layout/gear1"/>
    <dgm:cxn modelId="{43D54B52-3BD5-4535-B9E2-D40B0B29E6D9}" type="presParOf" srcId="{92F8F77D-AE5C-4F00-AF75-F0225EEADA66}" destId="{F8629CE1-038B-4C24-A817-3A736A72F6FA}" srcOrd="4" destOrd="0" presId="urn:microsoft.com/office/officeart/2005/8/layout/gear1"/>
    <dgm:cxn modelId="{ABCC5830-5445-43D2-9B73-E783B5F0AF1D}" type="presParOf" srcId="{92F8F77D-AE5C-4F00-AF75-F0225EEADA66}" destId="{258E8297-C9EB-4126-9D37-753782F4D0AE}" srcOrd="5" destOrd="0" presId="urn:microsoft.com/office/officeart/2005/8/layout/gear1"/>
    <dgm:cxn modelId="{A4DF558F-0C76-4521-8339-CC370292F9A4}" type="presParOf" srcId="{92F8F77D-AE5C-4F00-AF75-F0225EEADA66}" destId="{4773577F-3241-4B0C-8A0E-A13EAE0FF7D9}" srcOrd="6" destOrd="0" presId="urn:microsoft.com/office/officeart/2005/8/layout/gear1"/>
    <dgm:cxn modelId="{D58871BE-AAEA-4162-A795-EDE0560E3459}" type="presParOf" srcId="{92F8F77D-AE5C-4F00-AF75-F0225EEADA66}" destId="{761F1929-578B-4617-932B-DDF4043F5E52}" srcOrd="7" destOrd="0" presId="urn:microsoft.com/office/officeart/2005/8/layout/gear1"/>
    <dgm:cxn modelId="{920CB28A-4711-41A2-98DE-A3BD0B2E5819}" type="presParOf" srcId="{92F8F77D-AE5C-4F00-AF75-F0225EEADA66}" destId="{625A91F3-2211-40EA-A151-58A3B3157F45}" srcOrd="8" destOrd="0" presId="urn:microsoft.com/office/officeart/2005/8/layout/gear1"/>
    <dgm:cxn modelId="{3E81E219-AF44-44FA-BDC5-9B95F35F9EBB}" type="presParOf" srcId="{92F8F77D-AE5C-4F00-AF75-F0225EEADA66}" destId="{C45DF241-ECC3-443F-A5F0-1B53C7AC07D7}" srcOrd="9" destOrd="0" presId="urn:microsoft.com/office/officeart/2005/8/layout/gear1"/>
    <dgm:cxn modelId="{E17C1A5E-6D22-4091-82A9-4BAC51DB1E6B}" type="presParOf" srcId="{92F8F77D-AE5C-4F00-AF75-F0225EEADA66}" destId="{8436FB14-CCD6-42A7-B8A3-4117A4A693FF}" srcOrd="10" destOrd="0" presId="urn:microsoft.com/office/officeart/2005/8/layout/gear1"/>
    <dgm:cxn modelId="{70C71B4D-A49A-41BD-8A59-B7BAF09C59CA}" type="presParOf" srcId="{92F8F77D-AE5C-4F00-AF75-F0225EEADA66}" destId="{BE021845-8385-43C3-B72B-BDD70DC09FE5}" srcOrd="11" destOrd="0" presId="urn:microsoft.com/office/officeart/2005/8/layout/gear1"/>
    <dgm:cxn modelId="{A90F7480-5F93-47F5-8301-072EB258693E}" type="presParOf" srcId="{92F8F77D-AE5C-4F00-AF75-F0225EEADA66}" destId="{F6E76E31-E3FD-4BD3-AC3A-DEB0DB566C55}" srcOrd="12" destOrd="0" presId="urn:microsoft.com/office/officeart/2005/8/layout/gear1"/>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93046-4232-4B14-9102-9CAB8571F99F}">
      <dsp:nvSpPr>
        <dsp:cNvPr id="0" name=""/>
        <dsp:cNvSpPr/>
      </dsp:nvSpPr>
      <dsp:spPr>
        <a:xfrm>
          <a:off x="417614" y="39138"/>
          <a:ext cx="776742" cy="269752"/>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96C318-538F-4500-A333-6EB126C95EF8}">
      <dsp:nvSpPr>
        <dsp:cNvPr id="0" name=""/>
        <dsp:cNvSpPr/>
      </dsp:nvSpPr>
      <dsp:spPr>
        <a:xfrm>
          <a:off x="724519" y="646216"/>
          <a:ext cx="165340" cy="203247"/>
        </a:xfrm>
        <a:prstGeom prst="down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00044F-44D8-410E-A840-F869920E36A1}">
      <dsp:nvSpPr>
        <dsp:cNvPr id="0" name=""/>
        <dsp:cNvSpPr/>
      </dsp:nvSpPr>
      <dsp:spPr>
        <a:xfrm>
          <a:off x="445914" y="776742"/>
          <a:ext cx="722550" cy="180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222250">
            <a:lnSpc>
              <a:spcPct val="90000"/>
            </a:lnSpc>
            <a:spcBef>
              <a:spcPct val="0"/>
            </a:spcBef>
            <a:spcAft>
              <a:spcPct val="35000"/>
            </a:spcAft>
            <a:buNone/>
          </a:pPr>
          <a:endParaRPr lang="hu-HU" sz="500" kern="1200" dirty="0"/>
        </a:p>
        <a:p>
          <a:pPr marL="0" lvl="0" indent="0" algn="ctr" defTabSz="222250">
            <a:lnSpc>
              <a:spcPct val="90000"/>
            </a:lnSpc>
            <a:spcBef>
              <a:spcPct val="0"/>
            </a:spcBef>
            <a:spcAft>
              <a:spcPct val="35000"/>
            </a:spcAft>
            <a:buNone/>
          </a:pPr>
          <a:endParaRPr lang="hu-HU" sz="500" kern="1200" dirty="0"/>
        </a:p>
      </dsp:txBody>
      <dsp:txXfrm>
        <a:off x="445914" y="776742"/>
        <a:ext cx="722550" cy="180637"/>
      </dsp:txXfrm>
    </dsp:sp>
    <dsp:sp modelId="{AF1DF989-489A-4FB5-95EC-AF212A442E20}">
      <dsp:nvSpPr>
        <dsp:cNvPr id="0" name=""/>
        <dsp:cNvSpPr/>
      </dsp:nvSpPr>
      <dsp:spPr>
        <a:xfrm>
          <a:off x="700011" y="329723"/>
          <a:ext cx="270956" cy="27095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dirty="0"/>
        </a:p>
      </dsp:txBody>
      <dsp:txXfrm>
        <a:off x="739692" y="369404"/>
        <a:ext cx="191594" cy="191594"/>
      </dsp:txXfrm>
    </dsp:sp>
    <dsp:sp modelId="{F5692E07-2FE0-4C4B-920C-53B93DF322C4}">
      <dsp:nvSpPr>
        <dsp:cNvPr id="0" name=""/>
        <dsp:cNvSpPr/>
      </dsp:nvSpPr>
      <dsp:spPr>
        <a:xfrm>
          <a:off x="506126" y="126446"/>
          <a:ext cx="270956" cy="27095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545807" y="166127"/>
        <a:ext cx="191594" cy="191594"/>
      </dsp:txXfrm>
    </dsp:sp>
    <dsp:sp modelId="{F2D1E20F-684C-4965-B283-2BA91854FB30}">
      <dsp:nvSpPr>
        <dsp:cNvPr id="0" name=""/>
        <dsp:cNvSpPr/>
      </dsp:nvSpPr>
      <dsp:spPr>
        <a:xfrm>
          <a:off x="783104" y="60935"/>
          <a:ext cx="270956" cy="27095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dirty="0"/>
        </a:p>
      </dsp:txBody>
      <dsp:txXfrm>
        <a:off x="822785" y="100616"/>
        <a:ext cx="191594" cy="191594"/>
      </dsp:txXfrm>
    </dsp:sp>
    <dsp:sp modelId="{D52352A7-42D0-4710-B12C-EB000626F724}">
      <dsp:nvSpPr>
        <dsp:cNvPr id="0" name=""/>
        <dsp:cNvSpPr/>
      </dsp:nvSpPr>
      <dsp:spPr>
        <a:xfrm>
          <a:off x="385701" y="6021"/>
          <a:ext cx="842975" cy="674380"/>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FBA2B-E92D-48FD-9F88-81EAA15C9EAE}">
      <dsp:nvSpPr>
        <dsp:cNvPr id="0" name=""/>
        <dsp:cNvSpPr/>
      </dsp:nvSpPr>
      <dsp:spPr>
        <a:xfrm>
          <a:off x="851530" y="468875"/>
          <a:ext cx="573069" cy="573069"/>
        </a:xfrm>
        <a:prstGeom prst="gear9">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hu-HU" sz="600" kern="1200" dirty="0"/>
        </a:p>
      </dsp:txBody>
      <dsp:txXfrm>
        <a:off x="966742" y="603114"/>
        <a:ext cx="342645" cy="294569"/>
      </dsp:txXfrm>
    </dsp:sp>
    <dsp:sp modelId="{1673D649-ACB4-4FF5-AB5E-36667B8266C4}">
      <dsp:nvSpPr>
        <dsp:cNvPr id="0" name=""/>
        <dsp:cNvSpPr/>
      </dsp:nvSpPr>
      <dsp:spPr>
        <a:xfrm>
          <a:off x="299177" y="604403"/>
          <a:ext cx="416777" cy="416777"/>
        </a:xfrm>
        <a:prstGeom prst="gear6">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dirty="0"/>
        </a:p>
      </dsp:txBody>
      <dsp:txXfrm>
        <a:off x="404102" y="709962"/>
        <a:ext cx="206927" cy="205659"/>
      </dsp:txXfrm>
    </dsp:sp>
    <dsp:sp modelId="{4773577F-3241-4B0C-8A0E-A13EAE0FF7D9}">
      <dsp:nvSpPr>
        <dsp:cNvPr id="0" name=""/>
        <dsp:cNvSpPr/>
      </dsp:nvSpPr>
      <dsp:spPr>
        <a:xfrm rot="20700000">
          <a:off x="540048" y="45888"/>
          <a:ext cx="408357" cy="408357"/>
        </a:xfrm>
        <a:prstGeom prst="gear6">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dirty="0"/>
        </a:p>
      </dsp:txBody>
      <dsp:txXfrm rot="-20700000">
        <a:off x="629612" y="135452"/>
        <a:ext cx="229227" cy="229227"/>
      </dsp:txXfrm>
    </dsp:sp>
    <dsp:sp modelId="{8436FB14-CCD6-42A7-B8A3-4117A4A693FF}">
      <dsp:nvSpPr>
        <dsp:cNvPr id="0" name=""/>
        <dsp:cNvSpPr/>
      </dsp:nvSpPr>
      <dsp:spPr>
        <a:xfrm>
          <a:off x="617410" y="54958"/>
          <a:ext cx="733529" cy="733529"/>
        </a:xfrm>
        <a:prstGeom prst="circularArrow">
          <a:avLst>
            <a:gd name="adj1" fmla="val 4687"/>
            <a:gd name="adj2" fmla="val 299029"/>
            <a:gd name="adj3" fmla="val 2303876"/>
            <a:gd name="adj4" fmla="val 16435795"/>
            <a:gd name="adj5" fmla="val 5469"/>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E021845-8385-43C3-B72B-BDD70DC09FE5}">
      <dsp:nvSpPr>
        <dsp:cNvPr id="0" name=""/>
        <dsp:cNvSpPr/>
      </dsp:nvSpPr>
      <dsp:spPr>
        <a:xfrm>
          <a:off x="350932" y="297631"/>
          <a:ext cx="532954" cy="532954"/>
        </a:xfrm>
        <a:prstGeom prst="leftCircularArrow">
          <a:avLst>
            <a:gd name="adj1" fmla="val 6452"/>
            <a:gd name="adj2" fmla="val 429999"/>
            <a:gd name="adj3" fmla="val 10489124"/>
            <a:gd name="adj4" fmla="val 14837806"/>
            <a:gd name="adj5" fmla="val 7527"/>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6E76E31-E3FD-4BD3-AC3A-DEB0DB566C55}">
      <dsp:nvSpPr>
        <dsp:cNvPr id="0" name=""/>
        <dsp:cNvSpPr/>
      </dsp:nvSpPr>
      <dsp:spPr>
        <a:xfrm>
          <a:off x="474725" y="212000"/>
          <a:ext cx="574632" cy="574632"/>
        </a:xfrm>
        <a:prstGeom prst="circularArrow">
          <a:avLst>
            <a:gd name="adj1" fmla="val 5984"/>
            <a:gd name="adj2" fmla="val 394124"/>
            <a:gd name="adj3" fmla="val 13313824"/>
            <a:gd name="adj4" fmla="val 10508221"/>
            <a:gd name="adj5" fmla="val 6981"/>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93046-4232-4B14-9102-9CAB8571F99F}">
      <dsp:nvSpPr>
        <dsp:cNvPr id="0" name=""/>
        <dsp:cNvSpPr/>
      </dsp:nvSpPr>
      <dsp:spPr>
        <a:xfrm>
          <a:off x="417614" y="39138"/>
          <a:ext cx="776742" cy="269752"/>
        </a:xfrm>
        <a:prstGeom prst="ellipse">
          <a:avLst/>
        </a:prstGeom>
        <a:solidFill>
          <a:schemeClr val="accent5">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A96C318-538F-4500-A333-6EB126C95EF8}">
      <dsp:nvSpPr>
        <dsp:cNvPr id="0" name=""/>
        <dsp:cNvSpPr/>
      </dsp:nvSpPr>
      <dsp:spPr>
        <a:xfrm>
          <a:off x="724519" y="646216"/>
          <a:ext cx="165340" cy="203247"/>
        </a:xfrm>
        <a:prstGeom prst="downArrow">
          <a:avLst/>
        </a:prstGeom>
        <a:solidFill>
          <a:schemeClr val="accent5">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00044F-44D8-410E-A840-F869920E36A1}">
      <dsp:nvSpPr>
        <dsp:cNvPr id="0" name=""/>
        <dsp:cNvSpPr/>
      </dsp:nvSpPr>
      <dsp:spPr>
        <a:xfrm>
          <a:off x="445914" y="776742"/>
          <a:ext cx="722550" cy="1806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35560" rIns="35560" bIns="35560" numCol="1" spcCol="1270" anchor="ctr" anchorCtr="0">
          <a:noAutofit/>
        </a:bodyPr>
        <a:lstStyle/>
        <a:p>
          <a:pPr marL="0" lvl="0" indent="0" algn="ctr" defTabSz="222250">
            <a:lnSpc>
              <a:spcPct val="90000"/>
            </a:lnSpc>
            <a:spcBef>
              <a:spcPct val="0"/>
            </a:spcBef>
            <a:spcAft>
              <a:spcPct val="35000"/>
            </a:spcAft>
            <a:buNone/>
          </a:pPr>
          <a:endParaRPr lang="hu-HU" sz="500" kern="1200" dirty="0"/>
        </a:p>
        <a:p>
          <a:pPr marL="0" lvl="0" indent="0" algn="ctr" defTabSz="222250">
            <a:lnSpc>
              <a:spcPct val="90000"/>
            </a:lnSpc>
            <a:spcBef>
              <a:spcPct val="0"/>
            </a:spcBef>
            <a:spcAft>
              <a:spcPct val="35000"/>
            </a:spcAft>
            <a:buNone/>
          </a:pPr>
          <a:endParaRPr lang="hu-HU" sz="500" kern="1200" dirty="0"/>
        </a:p>
      </dsp:txBody>
      <dsp:txXfrm>
        <a:off x="445914" y="776742"/>
        <a:ext cx="722550" cy="180637"/>
      </dsp:txXfrm>
    </dsp:sp>
    <dsp:sp modelId="{AF1DF989-489A-4FB5-95EC-AF212A442E20}">
      <dsp:nvSpPr>
        <dsp:cNvPr id="0" name=""/>
        <dsp:cNvSpPr/>
      </dsp:nvSpPr>
      <dsp:spPr>
        <a:xfrm>
          <a:off x="700011" y="329723"/>
          <a:ext cx="270956" cy="27095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dirty="0"/>
        </a:p>
      </dsp:txBody>
      <dsp:txXfrm>
        <a:off x="739692" y="369404"/>
        <a:ext cx="191594" cy="191594"/>
      </dsp:txXfrm>
    </dsp:sp>
    <dsp:sp modelId="{F5692E07-2FE0-4C4B-920C-53B93DF322C4}">
      <dsp:nvSpPr>
        <dsp:cNvPr id="0" name=""/>
        <dsp:cNvSpPr/>
      </dsp:nvSpPr>
      <dsp:spPr>
        <a:xfrm>
          <a:off x="506126" y="126446"/>
          <a:ext cx="270956" cy="27095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a:p>
      </dsp:txBody>
      <dsp:txXfrm>
        <a:off x="545807" y="166127"/>
        <a:ext cx="191594" cy="191594"/>
      </dsp:txXfrm>
    </dsp:sp>
    <dsp:sp modelId="{F2D1E20F-684C-4965-B283-2BA91854FB30}">
      <dsp:nvSpPr>
        <dsp:cNvPr id="0" name=""/>
        <dsp:cNvSpPr/>
      </dsp:nvSpPr>
      <dsp:spPr>
        <a:xfrm>
          <a:off x="783104" y="60935"/>
          <a:ext cx="270956" cy="270956"/>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dirty="0"/>
        </a:p>
      </dsp:txBody>
      <dsp:txXfrm>
        <a:off x="822785" y="100616"/>
        <a:ext cx="191594" cy="191594"/>
      </dsp:txXfrm>
    </dsp:sp>
    <dsp:sp modelId="{D52352A7-42D0-4710-B12C-EB000626F724}">
      <dsp:nvSpPr>
        <dsp:cNvPr id="0" name=""/>
        <dsp:cNvSpPr/>
      </dsp:nvSpPr>
      <dsp:spPr>
        <a:xfrm>
          <a:off x="385701" y="6021"/>
          <a:ext cx="842975" cy="674380"/>
        </a:xfrm>
        <a:prstGeom prst="funnel">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FBA2B-E92D-48FD-9F88-81EAA15C9EAE}">
      <dsp:nvSpPr>
        <dsp:cNvPr id="0" name=""/>
        <dsp:cNvSpPr/>
      </dsp:nvSpPr>
      <dsp:spPr>
        <a:xfrm>
          <a:off x="851530" y="468875"/>
          <a:ext cx="573069" cy="573069"/>
        </a:xfrm>
        <a:prstGeom prst="gear9">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266700">
            <a:lnSpc>
              <a:spcPct val="90000"/>
            </a:lnSpc>
            <a:spcBef>
              <a:spcPct val="0"/>
            </a:spcBef>
            <a:spcAft>
              <a:spcPct val="35000"/>
            </a:spcAft>
            <a:buNone/>
          </a:pPr>
          <a:endParaRPr lang="hu-HU" sz="600" kern="1200" dirty="0"/>
        </a:p>
      </dsp:txBody>
      <dsp:txXfrm>
        <a:off x="966742" y="603114"/>
        <a:ext cx="342645" cy="294569"/>
      </dsp:txXfrm>
    </dsp:sp>
    <dsp:sp modelId="{1673D649-ACB4-4FF5-AB5E-36667B8266C4}">
      <dsp:nvSpPr>
        <dsp:cNvPr id="0" name=""/>
        <dsp:cNvSpPr/>
      </dsp:nvSpPr>
      <dsp:spPr>
        <a:xfrm>
          <a:off x="299177" y="604403"/>
          <a:ext cx="416777" cy="416777"/>
        </a:xfrm>
        <a:prstGeom prst="gear6">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dirty="0"/>
        </a:p>
      </dsp:txBody>
      <dsp:txXfrm>
        <a:off x="404102" y="709962"/>
        <a:ext cx="206927" cy="205659"/>
      </dsp:txXfrm>
    </dsp:sp>
    <dsp:sp modelId="{4773577F-3241-4B0C-8A0E-A13EAE0FF7D9}">
      <dsp:nvSpPr>
        <dsp:cNvPr id="0" name=""/>
        <dsp:cNvSpPr/>
      </dsp:nvSpPr>
      <dsp:spPr>
        <a:xfrm rot="20700000">
          <a:off x="540048" y="45888"/>
          <a:ext cx="408357" cy="408357"/>
        </a:xfrm>
        <a:prstGeom prst="gear6">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endParaRPr lang="hu-HU" sz="500" kern="1200" dirty="0"/>
        </a:p>
      </dsp:txBody>
      <dsp:txXfrm rot="-20700000">
        <a:off x="629612" y="135452"/>
        <a:ext cx="229227" cy="229227"/>
      </dsp:txXfrm>
    </dsp:sp>
    <dsp:sp modelId="{8436FB14-CCD6-42A7-B8A3-4117A4A693FF}">
      <dsp:nvSpPr>
        <dsp:cNvPr id="0" name=""/>
        <dsp:cNvSpPr/>
      </dsp:nvSpPr>
      <dsp:spPr>
        <a:xfrm>
          <a:off x="617410" y="54958"/>
          <a:ext cx="733529" cy="733529"/>
        </a:xfrm>
        <a:prstGeom prst="circularArrow">
          <a:avLst>
            <a:gd name="adj1" fmla="val 4687"/>
            <a:gd name="adj2" fmla="val 299029"/>
            <a:gd name="adj3" fmla="val 2303876"/>
            <a:gd name="adj4" fmla="val 16435795"/>
            <a:gd name="adj5" fmla="val 5469"/>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BE021845-8385-43C3-B72B-BDD70DC09FE5}">
      <dsp:nvSpPr>
        <dsp:cNvPr id="0" name=""/>
        <dsp:cNvSpPr/>
      </dsp:nvSpPr>
      <dsp:spPr>
        <a:xfrm>
          <a:off x="350932" y="297631"/>
          <a:ext cx="532954" cy="532954"/>
        </a:xfrm>
        <a:prstGeom prst="leftCircularArrow">
          <a:avLst>
            <a:gd name="adj1" fmla="val 6452"/>
            <a:gd name="adj2" fmla="val 429999"/>
            <a:gd name="adj3" fmla="val 10489124"/>
            <a:gd name="adj4" fmla="val 14837806"/>
            <a:gd name="adj5" fmla="val 7527"/>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 modelId="{F6E76E31-E3FD-4BD3-AC3A-DEB0DB566C55}">
      <dsp:nvSpPr>
        <dsp:cNvPr id="0" name=""/>
        <dsp:cNvSpPr/>
      </dsp:nvSpPr>
      <dsp:spPr>
        <a:xfrm>
          <a:off x="474725" y="212000"/>
          <a:ext cx="574632" cy="574632"/>
        </a:xfrm>
        <a:prstGeom prst="circularArrow">
          <a:avLst>
            <a:gd name="adj1" fmla="val 5984"/>
            <a:gd name="adj2" fmla="val 394124"/>
            <a:gd name="adj3" fmla="val 13313824"/>
            <a:gd name="adj4" fmla="val 10508221"/>
            <a:gd name="adj5" fmla="val 6981"/>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463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661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488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628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3654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999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4221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048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5981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5d5c1b5eee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5d5c1b5ee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662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99008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5485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6688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7626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5bb3dc62fd_0_1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5bb3dc62fd_0_1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32463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765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201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5c99e1ede3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5c99e1ede3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737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682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234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730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62376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6715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11328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234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366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4779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4240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4670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2498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4077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937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0245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0245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74144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8576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3170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9760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43626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9877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718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09552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4314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5bb3dc62fd_0_1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6" name="Google Shape;1106;g5bb3dc62fd_0_1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30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42752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2768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5d564c3ce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5d564c3ce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087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79879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71184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bb3dc62fd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bb3dc62fd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82620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55219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5d5c1b5eee_0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5d5c1b5eee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5154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684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0312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5dc4e38d7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5dc4e38d7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1638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410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IMAGE 2">
  <p:cSld name="TITLE_1_1_1_2_2">
    <p:bg>
      <p:bgPr>
        <a:gradFill>
          <a:gsLst>
            <a:gs pos="0">
              <a:srgbClr val="052643"/>
            </a:gs>
            <a:gs pos="100000">
              <a:srgbClr val="041523"/>
            </a:gs>
          </a:gsLst>
          <a:path path="circle">
            <a:fillToRect l="50000" t="50000" r="50000" b="50000"/>
          </a:path>
          <a:tileRect/>
        </a:grad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TITLE_1_1_1_2_2_1_1">
    <p:bg>
      <p:bgPr>
        <a:gradFill>
          <a:gsLst>
            <a:gs pos="0">
              <a:srgbClr val="052643"/>
            </a:gs>
            <a:gs pos="100000">
              <a:srgbClr val="041523"/>
            </a:gs>
          </a:gsLst>
          <a:path path="circle">
            <a:fillToRect l="50000" t="50000" r="50000" b="50000"/>
          </a:path>
          <a:tileRect/>
        </a:gradFill>
        <a:effectLst/>
      </p:bgPr>
    </p:bg>
    <p:spTree>
      <p:nvGrpSpPr>
        <p:cNvPr id="1" name="Shape 84"/>
        <p:cNvGrpSpPr/>
        <p:nvPr/>
      </p:nvGrpSpPr>
      <p:grpSpPr>
        <a:xfrm>
          <a:off x="0" y="0"/>
          <a:ext cx="0" cy="0"/>
          <a:chOff x="0" y="0"/>
          <a:chExt cx="0" cy="0"/>
        </a:xfrm>
      </p:grpSpPr>
      <p:sp>
        <p:nvSpPr>
          <p:cNvPr id="85" name="Google Shape;85;p14"/>
          <p:cNvSpPr/>
          <p:nvPr/>
        </p:nvSpPr>
        <p:spPr>
          <a:xfrm>
            <a:off x="3681325" y="543450"/>
            <a:ext cx="5803500" cy="40566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endParaRPr>
          </a:p>
        </p:txBody>
      </p:sp>
      <p:sp>
        <p:nvSpPr>
          <p:cNvPr id="86" name="Google Shape;86;p14"/>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E2A47"/>
              </a:buClr>
              <a:buSzPts val="3000"/>
              <a:buFont typeface="Roboto Black"/>
              <a:buNone/>
              <a:defRPr sz="3000" b="0">
                <a:solidFill>
                  <a:srgbClr val="0E2A47"/>
                </a:solidFill>
                <a:latin typeface="Roboto Black"/>
                <a:ea typeface="Roboto Black"/>
                <a:cs typeface="Roboto Black"/>
                <a:sym typeface="Roboto Black"/>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87" name="Google Shape;87;p14"/>
          <p:cNvSpPr txBox="1">
            <a:spLocks noGrp="1"/>
          </p:cNvSpPr>
          <p:nvPr>
            <p:ph type="subTitle" idx="1"/>
          </p:nvPr>
        </p:nvSpPr>
        <p:spPr>
          <a:xfrm>
            <a:off x="3986575" y="2421700"/>
            <a:ext cx="4470900" cy="187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E2A47"/>
              </a:buClr>
              <a:buSzPts val="1000"/>
              <a:buNone/>
              <a:defRPr sz="1000">
                <a:solidFill>
                  <a:srgbClr val="0E2A47"/>
                </a:solidFill>
              </a:defRPr>
            </a:lvl1pPr>
            <a:lvl2pPr lvl="1"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2pPr>
            <a:lvl3pPr lvl="2"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3pPr>
            <a:lvl4pPr lvl="3"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4pPr>
            <a:lvl5pPr lvl="4"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5pPr>
            <a:lvl6pPr lvl="5"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6pPr>
            <a:lvl7pPr lvl="6"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7pPr>
            <a:lvl8pPr lvl="7"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8pPr>
            <a:lvl9pPr lvl="8" rtl="0">
              <a:lnSpc>
                <a:spcPct val="100000"/>
              </a:lnSpc>
              <a:spcBef>
                <a:spcPts val="0"/>
              </a:spcBef>
              <a:spcAft>
                <a:spcPts val="0"/>
              </a:spcAft>
              <a:buClr>
                <a:srgbClr val="0E2A47"/>
              </a:buClr>
              <a:buSzPts val="900"/>
              <a:buFont typeface="Roboto Thin"/>
              <a:buNone/>
              <a:defRPr sz="900">
                <a:solidFill>
                  <a:srgbClr val="0E2A47"/>
                </a:solidFill>
                <a:latin typeface="Roboto Thin"/>
                <a:ea typeface="Roboto Thin"/>
                <a:cs typeface="Roboto Thin"/>
                <a:sym typeface="Roboto Thin"/>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REDITS">
  <p:cSld name="TITLE_1_1_2_1_1">
    <p:bg>
      <p:bgPr>
        <a:gradFill>
          <a:gsLst>
            <a:gs pos="0">
              <a:srgbClr val="052643"/>
            </a:gs>
            <a:gs pos="100000">
              <a:srgbClr val="041523"/>
            </a:gs>
          </a:gsLst>
          <a:path path="circle">
            <a:fillToRect l="50000" t="50000" r="50000" b="50000"/>
          </a:path>
          <a:tileRect/>
        </a:gradFill>
        <a:effectLst/>
      </p:bgPr>
    </p:bg>
    <p:spTree>
      <p:nvGrpSpPr>
        <p:cNvPr id="1" name="Shape 88"/>
        <p:cNvGrpSpPr/>
        <p:nvPr/>
      </p:nvGrpSpPr>
      <p:grpSpPr>
        <a:xfrm>
          <a:off x="0" y="0"/>
          <a:ext cx="0" cy="0"/>
          <a:chOff x="0" y="0"/>
          <a:chExt cx="0" cy="0"/>
        </a:xfrm>
      </p:grpSpPr>
      <p:sp>
        <p:nvSpPr>
          <p:cNvPr id="89" name="Google Shape;89;p15"/>
          <p:cNvSpPr/>
          <p:nvPr/>
        </p:nvSpPr>
        <p:spPr>
          <a:xfrm>
            <a:off x="-349375" y="1621200"/>
            <a:ext cx="6832200" cy="293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5"/>
          <p:cNvSpPr txBox="1">
            <a:spLocks noGrp="1"/>
          </p:cNvSpPr>
          <p:nvPr>
            <p:ph type="body" idx="1"/>
          </p:nvPr>
        </p:nvSpPr>
        <p:spPr>
          <a:xfrm>
            <a:off x="810000" y="2169000"/>
            <a:ext cx="85206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161234"/>
              </a:buClr>
              <a:buSzPts val="1000"/>
              <a:buChar char="●"/>
              <a:defRPr sz="1000">
                <a:solidFill>
                  <a:srgbClr val="161234"/>
                </a:solidFill>
              </a:defRPr>
            </a:lvl1pPr>
            <a:lvl2pPr marL="914400" lvl="1" indent="-292100" rtl="0">
              <a:lnSpc>
                <a:spcPct val="115000"/>
              </a:lnSpc>
              <a:spcBef>
                <a:spcPts val="1600"/>
              </a:spcBef>
              <a:spcAft>
                <a:spcPts val="0"/>
              </a:spcAft>
              <a:buClr>
                <a:srgbClr val="161234"/>
              </a:buClr>
              <a:buSzPts val="1000"/>
              <a:buChar char="○"/>
              <a:defRPr sz="1000">
                <a:solidFill>
                  <a:srgbClr val="161234"/>
                </a:solidFill>
              </a:defRPr>
            </a:lvl2pPr>
            <a:lvl3pPr marL="1371600" lvl="2" indent="-292100" rtl="0">
              <a:lnSpc>
                <a:spcPct val="115000"/>
              </a:lnSpc>
              <a:spcBef>
                <a:spcPts val="1600"/>
              </a:spcBef>
              <a:spcAft>
                <a:spcPts val="0"/>
              </a:spcAft>
              <a:buClr>
                <a:srgbClr val="161234"/>
              </a:buClr>
              <a:buSzPts val="1000"/>
              <a:buChar char="■"/>
              <a:defRPr sz="1000">
                <a:solidFill>
                  <a:srgbClr val="161234"/>
                </a:solidFill>
              </a:defRPr>
            </a:lvl3pPr>
            <a:lvl4pPr marL="1828800" lvl="3" indent="-292100" rtl="0">
              <a:lnSpc>
                <a:spcPct val="115000"/>
              </a:lnSpc>
              <a:spcBef>
                <a:spcPts val="1600"/>
              </a:spcBef>
              <a:spcAft>
                <a:spcPts val="0"/>
              </a:spcAft>
              <a:buClr>
                <a:srgbClr val="161234"/>
              </a:buClr>
              <a:buSzPts val="1000"/>
              <a:buChar char="●"/>
              <a:defRPr sz="1000">
                <a:solidFill>
                  <a:srgbClr val="161234"/>
                </a:solidFill>
              </a:defRPr>
            </a:lvl4pPr>
            <a:lvl5pPr marL="2286000" lvl="4" indent="-292100" rtl="0">
              <a:lnSpc>
                <a:spcPct val="115000"/>
              </a:lnSpc>
              <a:spcBef>
                <a:spcPts val="1600"/>
              </a:spcBef>
              <a:spcAft>
                <a:spcPts val="0"/>
              </a:spcAft>
              <a:buClr>
                <a:srgbClr val="161234"/>
              </a:buClr>
              <a:buSzPts val="1000"/>
              <a:buChar char="○"/>
              <a:defRPr sz="1000">
                <a:solidFill>
                  <a:srgbClr val="161234"/>
                </a:solidFill>
              </a:defRPr>
            </a:lvl5pPr>
            <a:lvl6pPr marL="2743200" lvl="5" indent="-292100" rtl="0">
              <a:lnSpc>
                <a:spcPct val="115000"/>
              </a:lnSpc>
              <a:spcBef>
                <a:spcPts val="1600"/>
              </a:spcBef>
              <a:spcAft>
                <a:spcPts val="0"/>
              </a:spcAft>
              <a:buClr>
                <a:srgbClr val="161234"/>
              </a:buClr>
              <a:buSzPts val="1000"/>
              <a:buChar char="■"/>
              <a:defRPr sz="1000">
                <a:solidFill>
                  <a:srgbClr val="161234"/>
                </a:solidFill>
              </a:defRPr>
            </a:lvl6pPr>
            <a:lvl7pPr marL="3200400" lvl="6" indent="-292100" rtl="0">
              <a:lnSpc>
                <a:spcPct val="115000"/>
              </a:lnSpc>
              <a:spcBef>
                <a:spcPts val="1600"/>
              </a:spcBef>
              <a:spcAft>
                <a:spcPts val="0"/>
              </a:spcAft>
              <a:buClr>
                <a:srgbClr val="161234"/>
              </a:buClr>
              <a:buSzPts val="1000"/>
              <a:buChar char="●"/>
              <a:defRPr sz="1000">
                <a:solidFill>
                  <a:srgbClr val="161234"/>
                </a:solidFill>
              </a:defRPr>
            </a:lvl7pPr>
            <a:lvl8pPr marL="3657600" lvl="7" indent="-292100" rtl="0">
              <a:lnSpc>
                <a:spcPct val="115000"/>
              </a:lnSpc>
              <a:spcBef>
                <a:spcPts val="1600"/>
              </a:spcBef>
              <a:spcAft>
                <a:spcPts val="0"/>
              </a:spcAft>
              <a:buClr>
                <a:srgbClr val="161234"/>
              </a:buClr>
              <a:buSzPts val="1000"/>
              <a:buChar char="○"/>
              <a:defRPr sz="1000">
                <a:solidFill>
                  <a:srgbClr val="161234"/>
                </a:solidFill>
              </a:defRPr>
            </a:lvl8pPr>
            <a:lvl9pPr marL="4114800" lvl="8" indent="-292100" rtl="0">
              <a:lnSpc>
                <a:spcPct val="115000"/>
              </a:lnSpc>
              <a:spcBef>
                <a:spcPts val="1600"/>
              </a:spcBef>
              <a:spcAft>
                <a:spcPts val="1600"/>
              </a:spcAft>
              <a:buClr>
                <a:srgbClr val="161234"/>
              </a:buClr>
              <a:buSzPts val="1000"/>
              <a:buChar char="■"/>
              <a:defRPr sz="1000">
                <a:solidFill>
                  <a:srgbClr val="161234"/>
                </a:solidFill>
              </a:defRPr>
            </a:lvl9pPr>
          </a:lstStyle>
          <a:p>
            <a:endParaRPr/>
          </a:p>
        </p:txBody>
      </p:sp>
      <p:sp>
        <p:nvSpPr>
          <p:cNvPr id="91" name="Google Shape;91;p15"/>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TITLE_1">
    <p:bg>
      <p:bgPr>
        <a:gradFill>
          <a:gsLst>
            <a:gs pos="0">
              <a:srgbClr val="052643"/>
            </a:gs>
            <a:gs pos="100000">
              <a:srgbClr val="041523"/>
            </a:gs>
          </a:gsLst>
          <a:path path="circle">
            <a:fillToRect l="50000" t="50000" r="50000" b="50000"/>
          </a:path>
          <a:tileRect/>
        </a:grad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13" name="Google Shape;13;p3"/>
          <p:cNvSpPr txBox="1">
            <a:spLocks noGrp="1"/>
          </p:cNvSpPr>
          <p:nvPr>
            <p:ph type="subTitle" idx="1"/>
          </p:nvPr>
        </p:nvSpPr>
        <p:spPr>
          <a:xfrm>
            <a:off x="6411225" y="21219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4" name="Google Shape;14;p3"/>
          <p:cNvSpPr txBox="1">
            <a:spLocks noGrp="1"/>
          </p:cNvSpPr>
          <p:nvPr>
            <p:ph type="title" idx="2" hasCustomPrompt="1"/>
          </p:nvPr>
        </p:nvSpPr>
        <p:spPr>
          <a:xfrm>
            <a:off x="5167125" y="190125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5" name="Google Shape;15;p3"/>
          <p:cNvSpPr txBox="1">
            <a:spLocks noGrp="1"/>
          </p:cNvSpPr>
          <p:nvPr>
            <p:ph type="subTitle" idx="3"/>
          </p:nvPr>
        </p:nvSpPr>
        <p:spPr>
          <a:xfrm>
            <a:off x="6411225" y="304660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6" name="Google Shape;16;p3"/>
          <p:cNvSpPr txBox="1">
            <a:spLocks noGrp="1"/>
          </p:cNvSpPr>
          <p:nvPr>
            <p:ph type="title" idx="4" hasCustomPrompt="1"/>
          </p:nvPr>
        </p:nvSpPr>
        <p:spPr>
          <a:xfrm>
            <a:off x="5167125" y="2797975"/>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7" name="Google Shape;17;p3"/>
          <p:cNvSpPr txBox="1">
            <a:spLocks noGrp="1"/>
          </p:cNvSpPr>
          <p:nvPr>
            <p:ph type="subTitle" idx="5"/>
          </p:nvPr>
        </p:nvSpPr>
        <p:spPr>
          <a:xfrm>
            <a:off x="6411225" y="3935450"/>
            <a:ext cx="1889400" cy="50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48FFD5"/>
              </a:buClr>
              <a:buSzPts val="900"/>
              <a:buNone/>
              <a:defRPr sz="900">
                <a:solidFill>
                  <a:srgbClr val="48FFD5"/>
                </a:solidFill>
              </a:defRPr>
            </a:lvl1pPr>
            <a:lvl2pPr lvl="1" algn="ctr" rtl="0">
              <a:lnSpc>
                <a:spcPct val="100000"/>
              </a:lnSpc>
              <a:spcBef>
                <a:spcPts val="0"/>
              </a:spcBef>
              <a:spcAft>
                <a:spcPts val="0"/>
              </a:spcAft>
              <a:buClr>
                <a:srgbClr val="48FFD5"/>
              </a:buClr>
              <a:buSzPts val="900"/>
              <a:buNone/>
              <a:defRPr sz="900">
                <a:solidFill>
                  <a:srgbClr val="48FFD5"/>
                </a:solidFill>
              </a:defRPr>
            </a:lvl2pPr>
            <a:lvl3pPr lvl="2" algn="ctr" rtl="0">
              <a:lnSpc>
                <a:spcPct val="100000"/>
              </a:lnSpc>
              <a:spcBef>
                <a:spcPts val="0"/>
              </a:spcBef>
              <a:spcAft>
                <a:spcPts val="0"/>
              </a:spcAft>
              <a:buClr>
                <a:srgbClr val="48FFD5"/>
              </a:buClr>
              <a:buSzPts val="900"/>
              <a:buNone/>
              <a:defRPr sz="900">
                <a:solidFill>
                  <a:srgbClr val="48FFD5"/>
                </a:solidFill>
              </a:defRPr>
            </a:lvl3pPr>
            <a:lvl4pPr lvl="3" algn="ctr" rtl="0">
              <a:lnSpc>
                <a:spcPct val="100000"/>
              </a:lnSpc>
              <a:spcBef>
                <a:spcPts val="0"/>
              </a:spcBef>
              <a:spcAft>
                <a:spcPts val="0"/>
              </a:spcAft>
              <a:buClr>
                <a:srgbClr val="48FFD5"/>
              </a:buClr>
              <a:buSzPts val="900"/>
              <a:buNone/>
              <a:defRPr sz="900">
                <a:solidFill>
                  <a:srgbClr val="48FFD5"/>
                </a:solidFill>
              </a:defRPr>
            </a:lvl4pPr>
            <a:lvl5pPr lvl="4" algn="ctr" rtl="0">
              <a:lnSpc>
                <a:spcPct val="100000"/>
              </a:lnSpc>
              <a:spcBef>
                <a:spcPts val="0"/>
              </a:spcBef>
              <a:spcAft>
                <a:spcPts val="0"/>
              </a:spcAft>
              <a:buClr>
                <a:srgbClr val="48FFD5"/>
              </a:buClr>
              <a:buSzPts val="900"/>
              <a:buNone/>
              <a:defRPr sz="900">
                <a:solidFill>
                  <a:srgbClr val="48FFD5"/>
                </a:solidFill>
              </a:defRPr>
            </a:lvl5pPr>
            <a:lvl6pPr lvl="5" algn="ctr" rtl="0">
              <a:lnSpc>
                <a:spcPct val="100000"/>
              </a:lnSpc>
              <a:spcBef>
                <a:spcPts val="0"/>
              </a:spcBef>
              <a:spcAft>
                <a:spcPts val="0"/>
              </a:spcAft>
              <a:buClr>
                <a:srgbClr val="48FFD5"/>
              </a:buClr>
              <a:buSzPts val="900"/>
              <a:buNone/>
              <a:defRPr sz="900">
                <a:solidFill>
                  <a:srgbClr val="48FFD5"/>
                </a:solidFill>
              </a:defRPr>
            </a:lvl6pPr>
            <a:lvl7pPr lvl="6" algn="ctr" rtl="0">
              <a:lnSpc>
                <a:spcPct val="100000"/>
              </a:lnSpc>
              <a:spcBef>
                <a:spcPts val="0"/>
              </a:spcBef>
              <a:spcAft>
                <a:spcPts val="0"/>
              </a:spcAft>
              <a:buClr>
                <a:srgbClr val="48FFD5"/>
              </a:buClr>
              <a:buSzPts val="900"/>
              <a:buNone/>
              <a:defRPr sz="900">
                <a:solidFill>
                  <a:srgbClr val="48FFD5"/>
                </a:solidFill>
              </a:defRPr>
            </a:lvl7pPr>
            <a:lvl8pPr lvl="7" algn="ctr" rtl="0">
              <a:lnSpc>
                <a:spcPct val="100000"/>
              </a:lnSpc>
              <a:spcBef>
                <a:spcPts val="0"/>
              </a:spcBef>
              <a:spcAft>
                <a:spcPts val="0"/>
              </a:spcAft>
              <a:buClr>
                <a:srgbClr val="48FFD5"/>
              </a:buClr>
              <a:buSzPts val="900"/>
              <a:buNone/>
              <a:defRPr sz="900">
                <a:solidFill>
                  <a:srgbClr val="48FFD5"/>
                </a:solidFill>
              </a:defRPr>
            </a:lvl8pPr>
            <a:lvl9pPr lvl="8" algn="ct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18" name="Google Shape;18;p3"/>
          <p:cNvSpPr txBox="1">
            <a:spLocks noGrp="1"/>
          </p:cNvSpPr>
          <p:nvPr>
            <p:ph type="title" idx="6" hasCustomPrompt="1"/>
          </p:nvPr>
        </p:nvSpPr>
        <p:spPr>
          <a:xfrm>
            <a:off x="5167125" y="3694700"/>
            <a:ext cx="1176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algn="r"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19" name="Google Shape;19;p3"/>
          <p:cNvSpPr txBox="1">
            <a:spLocks noGrp="1"/>
          </p:cNvSpPr>
          <p:nvPr>
            <p:ph type="subTitle" idx="7"/>
          </p:nvPr>
        </p:nvSpPr>
        <p:spPr>
          <a:xfrm>
            <a:off x="725750" y="21219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0" name="Google Shape;20;p3"/>
          <p:cNvSpPr txBox="1">
            <a:spLocks noGrp="1"/>
          </p:cNvSpPr>
          <p:nvPr>
            <p:ph type="title" idx="8" hasCustomPrompt="1"/>
          </p:nvPr>
        </p:nvSpPr>
        <p:spPr>
          <a:xfrm>
            <a:off x="2827575" y="190125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1" name="Google Shape;21;p3"/>
          <p:cNvSpPr txBox="1">
            <a:spLocks noGrp="1"/>
          </p:cNvSpPr>
          <p:nvPr>
            <p:ph type="subTitle" idx="9"/>
          </p:nvPr>
        </p:nvSpPr>
        <p:spPr>
          <a:xfrm>
            <a:off x="725750" y="304660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2" name="Google Shape;22;p3"/>
          <p:cNvSpPr txBox="1">
            <a:spLocks noGrp="1"/>
          </p:cNvSpPr>
          <p:nvPr>
            <p:ph type="title" idx="13" hasCustomPrompt="1"/>
          </p:nvPr>
        </p:nvSpPr>
        <p:spPr>
          <a:xfrm>
            <a:off x="2827575" y="2797975"/>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3" name="Google Shape;23;p3"/>
          <p:cNvSpPr txBox="1">
            <a:spLocks noGrp="1"/>
          </p:cNvSpPr>
          <p:nvPr>
            <p:ph type="subTitle" idx="14"/>
          </p:nvPr>
        </p:nvSpPr>
        <p:spPr>
          <a:xfrm>
            <a:off x="725750" y="3935450"/>
            <a:ext cx="2010000" cy="50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48FFD5"/>
              </a:buClr>
              <a:buSzPts val="900"/>
              <a:buNone/>
              <a:defRPr sz="900">
                <a:solidFill>
                  <a:srgbClr val="48FFD5"/>
                </a:solidFill>
              </a:defRPr>
            </a:lvl1pPr>
            <a:lvl2pPr lvl="1" algn="r" rtl="0">
              <a:lnSpc>
                <a:spcPct val="100000"/>
              </a:lnSpc>
              <a:spcBef>
                <a:spcPts val="0"/>
              </a:spcBef>
              <a:spcAft>
                <a:spcPts val="0"/>
              </a:spcAft>
              <a:buClr>
                <a:srgbClr val="48FFD5"/>
              </a:buClr>
              <a:buSzPts val="900"/>
              <a:buNone/>
              <a:defRPr sz="900">
                <a:solidFill>
                  <a:srgbClr val="48FFD5"/>
                </a:solidFill>
              </a:defRPr>
            </a:lvl2pPr>
            <a:lvl3pPr lvl="2" algn="r" rtl="0">
              <a:lnSpc>
                <a:spcPct val="100000"/>
              </a:lnSpc>
              <a:spcBef>
                <a:spcPts val="0"/>
              </a:spcBef>
              <a:spcAft>
                <a:spcPts val="0"/>
              </a:spcAft>
              <a:buClr>
                <a:srgbClr val="48FFD5"/>
              </a:buClr>
              <a:buSzPts val="900"/>
              <a:buNone/>
              <a:defRPr sz="900">
                <a:solidFill>
                  <a:srgbClr val="48FFD5"/>
                </a:solidFill>
              </a:defRPr>
            </a:lvl3pPr>
            <a:lvl4pPr lvl="3" algn="r" rtl="0">
              <a:lnSpc>
                <a:spcPct val="100000"/>
              </a:lnSpc>
              <a:spcBef>
                <a:spcPts val="0"/>
              </a:spcBef>
              <a:spcAft>
                <a:spcPts val="0"/>
              </a:spcAft>
              <a:buClr>
                <a:srgbClr val="48FFD5"/>
              </a:buClr>
              <a:buSzPts val="900"/>
              <a:buNone/>
              <a:defRPr sz="900">
                <a:solidFill>
                  <a:srgbClr val="48FFD5"/>
                </a:solidFill>
              </a:defRPr>
            </a:lvl4pPr>
            <a:lvl5pPr lvl="4" algn="r" rtl="0">
              <a:lnSpc>
                <a:spcPct val="100000"/>
              </a:lnSpc>
              <a:spcBef>
                <a:spcPts val="0"/>
              </a:spcBef>
              <a:spcAft>
                <a:spcPts val="0"/>
              </a:spcAft>
              <a:buClr>
                <a:srgbClr val="48FFD5"/>
              </a:buClr>
              <a:buSzPts val="900"/>
              <a:buNone/>
              <a:defRPr sz="900">
                <a:solidFill>
                  <a:srgbClr val="48FFD5"/>
                </a:solidFill>
              </a:defRPr>
            </a:lvl5pPr>
            <a:lvl6pPr lvl="5" algn="r" rtl="0">
              <a:lnSpc>
                <a:spcPct val="100000"/>
              </a:lnSpc>
              <a:spcBef>
                <a:spcPts val="0"/>
              </a:spcBef>
              <a:spcAft>
                <a:spcPts val="0"/>
              </a:spcAft>
              <a:buClr>
                <a:srgbClr val="48FFD5"/>
              </a:buClr>
              <a:buSzPts val="900"/>
              <a:buNone/>
              <a:defRPr sz="900">
                <a:solidFill>
                  <a:srgbClr val="48FFD5"/>
                </a:solidFill>
              </a:defRPr>
            </a:lvl6pPr>
            <a:lvl7pPr lvl="6" algn="r" rtl="0">
              <a:lnSpc>
                <a:spcPct val="100000"/>
              </a:lnSpc>
              <a:spcBef>
                <a:spcPts val="0"/>
              </a:spcBef>
              <a:spcAft>
                <a:spcPts val="0"/>
              </a:spcAft>
              <a:buClr>
                <a:srgbClr val="48FFD5"/>
              </a:buClr>
              <a:buSzPts val="900"/>
              <a:buNone/>
              <a:defRPr sz="900">
                <a:solidFill>
                  <a:srgbClr val="48FFD5"/>
                </a:solidFill>
              </a:defRPr>
            </a:lvl7pPr>
            <a:lvl8pPr lvl="7" algn="r" rtl="0">
              <a:lnSpc>
                <a:spcPct val="100000"/>
              </a:lnSpc>
              <a:spcBef>
                <a:spcPts val="0"/>
              </a:spcBef>
              <a:spcAft>
                <a:spcPts val="0"/>
              </a:spcAft>
              <a:buClr>
                <a:srgbClr val="48FFD5"/>
              </a:buClr>
              <a:buSzPts val="900"/>
              <a:buNone/>
              <a:defRPr sz="900">
                <a:solidFill>
                  <a:srgbClr val="48FFD5"/>
                </a:solidFill>
              </a:defRPr>
            </a:lvl8pPr>
            <a:lvl9pPr lvl="8" algn="r" rtl="0">
              <a:lnSpc>
                <a:spcPct val="100000"/>
              </a:lnSpc>
              <a:spcBef>
                <a:spcPts val="0"/>
              </a:spcBef>
              <a:spcAft>
                <a:spcPts val="0"/>
              </a:spcAft>
              <a:buClr>
                <a:srgbClr val="48FFD5"/>
              </a:buClr>
              <a:buSzPts val="900"/>
              <a:buNone/>
              <a:defRPr sz="900">
                <a:solidFill>
                  <a:srgbClr val="48FFD5"/>
                </a:solidFill>
              </a:defRPr>
            </a:lvl9pPr>
          </a:lstStyle>
          <a:p>
            <a:endParaRPr/>
          </a:p>
        </p:txBody>
      </p:sp>
      <p:sp>
        <p:nvSpPr>
          <p:cNvPr id="24" name="Google Shape;24;p3"/>
          <p:cNvSpPr txBox="1">
            <a:spLocks noGrp="1"/>
          </p:cNvSpPr>
          <p:nvPr>
            <p:ph type="title" idx="15" hasCustomPrompt="1"/>
          </p:nvPr>
        </p:nvSpPr>
        <p:spPr>
          <a:xfrm>
            <a:off x="2827575" y="3694700"/>
            <a:ext cx="1176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1pPr>
            <a:lvl2pPr lvl="1"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2pPr>
            <a:lvl3pPr lvl="2"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3pPr>
            <a:lvl4pPr lvl="3"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4pPr>
            <a:lvl5pPr lvl="4"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5pPr>
            <a:lvl6pPr lvl="5"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6pPr>
            <a:lvl7pPr lvl="6"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7pPr>
            <a:lvl8pPr lvl="7"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8pPr>
            <a:lvl9pPr lvl="8" rtl="0">
              <a:spcBef>
                <a:spcPts val="0"/>
              </a:spcBef>
              <a:spcAft>
                <a:spcPts val="0"/>
              </a:spcAft>
              <a:buClr>
                <a:srgbClr val="48FFD5"/>
              </a:buClr>
              <a:buSzPts val="2400"/>
              <a:buFont typeface="Roboto Black"/>
              <a:buNone/>
              <a:defRPr sz="2400" b="0">
                <a:solidFill>
                  <a:srgbClr val="48FFD5"/>
                </a:solidFill>
                <a:latin typeface="Roboto Black"/>
                <a:ea typeface="Roboto Black"/>
                <a:cs typeface="Roboto Black"/>
                <a:sym typeface="Roboto Black"/>
              </a:defRPr>
            </a:lvl9pPr>
          </a:lstStyle>
          <a:p>
            <a:r>
              <a:t>xx%</a:t>
            </a:r>
          </a:p>
        </p:txBody>
      </p:sp>
      <p:sp>
        <p:nvSpPr>
          <p:cNvPr id="25" name="Google Shape;25;p3"/>
          <p:cNvSpPr txBox="1">
            <a:spLocks noGrp="1"/>
          </p:cNvSpPr>
          <p:nvPr>
            <p:ph type="ctrTitle" idx="16"/>
          </p:nvPr>
        </p:nvSpPr>
        <p:spPr>
          <a:xfrm>
            <a:off x="643488" y="20507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6" name="Google Shape;26;p3"/>
          <p:cNvSpPr txBox="1">
            <a:spLocks noGrp="1"/>
          </p:cNvSpPr>
          <p:nvPr>
            <p:ph type="ctrTitle" idx="17"/>
          </p:nvPr>
        </p:nvSpPr>
        <p:spPr>
          <a:xfrm>
            <a:off x="643488" y="2974963"/>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7" name="Google Shape;27;p3"/>
          <p:cNvSpPr txBox="1">
            <a:spLocks noGrp="1"/>
          </p:cNvSpPr>
          <p:nvPr>
            <p:ph type="ctrTitle" idx="18"/>
          </p:nvPr>
        </p:nvSpPr>
        <p:spPr>
          <a:xfrm>
            <a:off x="643488" y="3863900"/>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8" name="Google Shape;28;p3"/>
          <p:cNvSpPr txBox="1">
            <a:spLocks noGrp="1"/>
          </p:cNvSpPr>
          <p:nvPr>
            <p:ph type="ctrTitle" idx="19"/>
          </p:nvPr>
        </p:nvSpPr>
        <p:spPr>
          <a:xfrm>
            <a:off x="6424513" y="20507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29" name="Google Shape;29;p3"/>
          <p:cNvSpPr txBox="1">
            <a:spLocks noGrp="1"/>
          </p:cNvSpPr>
          <p:nvPr>
            <p:ph type="ctrTitle" idx="20"/>
          </p:nvPr>
        </p:nvSpPr>
        <p:spPr>
          <a:xfrm>
            <a:off x="6424513" y="297496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0" name="Google Shape;30;p3"/>
          <p:cNvSpPr txBox="1">
            <a:spLocks noGrp="1"/>
          </p:cNvSpPr>
          <p:nvPr>
            <p:ph type="ctrTitle" idx="21"/>
          </p:nvPr>
        </p:nvSpPr>
        <p:spPr>
          <a:xfrm>
            <a:off x="6424513" y="38639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2pPr>
            <a:lvl3pPr lvl="2"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3pPr>
            <a:lvl4pPr lvl="3"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4pPr>
            <a:lvl5pPr lvl="4"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5pPr>
            <a:lvl6pPr lvl="5"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6pPr>
            <a:lvl7pPr lvl="6"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7pPr>
            <a:lvl8pPr lvl="7"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8pPr>
            <a:lvl9pPr lvl="8" rtl="0">
              <a:lnSpc>
                <a:spcPct val="100000"/>
              </a:lnSpc>
              <a:spcBef>
                <a:spcPts val="0"/>
              </a:spcBef>
              <a:spcAft>
                <a:spcPts val="0"/>
              </a:spcAft>
              <a:buClr>
                <a:srgbClr val="FFFFFF"/>
              </a:buClr>
              <a:buSzPts val="1200"/>
              <a:buFont typeface="Roboto Mono Regular"/>
              <a:buNone/>
              <a:defRPr sz="1200">
                <a:solidFill>
                  <a:srgbClr val="FFFFFF"/>
                </a:solidFill>
                <a:latin typeface="Roboto Mono Regular"/>
                <a:ea typeface="Roboto Mono Regular"/>
                <a:cs typeface="Roboto Mono Regular"/>
                <a:sym typeface="Roboto Mono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TITLE_1_1_1">
    <p:bg>
      <p:bgPr>
        <a:gradFill>
          <a:gsLst>
            <a:gs pos="0">
              <a:srgbClr val="052643"/>
            </a:gs>
            <a:gs pos="100000">
              <a:srgbClr val="041523"/>
            </a:gs>
          </a:gsLst>
          <a:path path="circle">
            <a:fillToRect l="50000" t="50000" r="50000" b="50000"/>
          </a:path>
          <a:tileRect/>
        </a:gra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ctrTitle"/>
          </p:nvPr>
        </p:nvSpPr>
        <p:spPr>
          <a:xfrm>
            <a:off x="1557931" y="2064013"/>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8" name="Google Shape;48;p7"/>
          <p:cNvSpPr txBox="1">
            <a:spLocks noGrp="1"/>
          </p:cNvSpPr>
          <p:nvPr>
            <p:ph type="ctrTitle" idx="2"/>
          </p:nvPr>
        </p:nvSpPr>
        <p:spPr>
          <a:xfrm>
            <a:off x="1557931" y="3466700"/>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49" name="Google Shape;49;p7"/>
          <p:cNvSpPr txBox="1">
            <a:spLocks noGrp="1"/>
          </p:cNvSpPr>
          <p:nvPr>
            <p:ph type="ctrTitle" idx="3"/>
          </p:nvPr>
        </p:nvSpPr>
        <p:spPr>
          <a:xfrm>
            <a:off x="1557931" y="2765356"/>
            <a:ext cx="2076000" cy="196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0" name="Google Shape;50;p7"/>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rtl="0">
              <a:spcBef>
                <a:spcPts val="0"/>
              </a:spcBef>
              <a:spcAft>
                <a:spcPts val="0"/>
              </a:spcAft>
              <a:buClr>
                <a:srgbClr val="48FFD5"/>
              </a:buClr>
              <a:buSzPts val="5200"/>
              <a:buNone/>
              <a:defRPr sz="5200">
                <a:solidFill>
                  <a:srgbClr val="48FFD5"/>
                </a:solidFill>
              </a:defRPr>
            </a:lvl2pPr>
            <a:lvl3pPr lvl="2" rtl="0">
              <a:spcBef>
                <a:spcPts val="0"/>
              </a:spcBef>
              <a:spcAft>
                <a:spcPts val="0"/>
              </a:spcAft>
              <a:buClr>
                <a:srgbClr val="48FFD5"/>
              </a:buClr>
              <a:buSzPts val="5200"/>
              <a:buNone/>
              <a:defRPr sz="5200">
                <a:solidFill>
                  <a:srgbClr val="48FFD5"/>
                </a:solidFill>
              </a:defRPr>
            </a:lvl3pPr>
            <a:lvl4pPr lvl="3" rtl="0">
              <a:spcBef>
                <a:spcPts val="0"/>
              </a:spcBef>
              <a:spcAft>
                <a:spcPts val="0"/>
              </a:spcAft>
              <a:buClr>
                <a:srgbClr val="48FFD5"/>
              </a:buClr>
              <a:buSzPts val="5200"/>
              <a:buNone/>
              <a:defRPr sz="5200">
                <a:solidFill>
                  <a:srgbClr val="48FFD5"/>
                </a:solidFill>
              </a:defRPr>
            </a:lvl4pPr>
            <a:lvl5pPr lvl="4" rtl="0">
              <a:spcBef>
                <a:spcPts val="0"/>
              </a:spcBef>
              <a:spcAft>
                <a:spcPts val="0"/>
              </a:spcAft>
              <a:buClr>
                <a:srgbClr val="48FFD5"/>
              </a:buClr>
              <a:buSzPts val="5200"/>
              <a:buNone/>
              <a:defRPr sz="5200">
                <a:solidFill>
                  <a:srgbClr val="48FFD5"/>
                </a:solidFill>
              </a:defRPr>
            </a:lvl5pPr>
            <a:lvl6pPr lvl="5" rtl="0">
              <a:spcBef>
                <a:spcPts val="0"/>
              </a:spcBef>
              <a:spcAft>
                <a:spcPts val="0"/>
              </a:spcAft>
              <a:buClr>
                <a:srgbClr val="48FFD5"/>
              </a:buClr>
              <a:buSzPts val="5200"/>
              <a:buNone/>
              <a:defRPr sz="5200">
                <a:solidFill>
                  <a:srgbClr val="48FFD5"/>
                </a:solidFill>
              </a:defRPr>
            </a:lvl6pPr>
            <a:lvl7pPr lvl="6" rtl="0">
              <a:spcBef>
                <a:spcPts val="0"/>
              </a:spcBef>
              <a:spcAft>
                <a:spcPts val="0"/>
              </a:spcAft>
              <a:buClr>
                <a:srgbClr val="48FFD5"/>
              </a:buClr>
              <a:buSzPts val="5200"/>
              <a:buNone/>
              <a:defRPr sz="5200">
                <a:solidFill>
                  <a:srgbClr val="48FFD5"/>
                </a:solidFill>
              </a:defRPr>
            </a:lvl7pPr>
            <a:lvl8pPr lvl="7" rtl="0">
              <a:spcBef>
                <a:spcPts val="0"/>
              </a:spcBef>
              <a:spcAft>
                <a:spcPts val="0"/>
              </a:spcAft>
              <a:buClr>
                <a:srgbClr val="48FFD5"/>
              </a:buClr>
              <a:buSzPts val="5200"/>
              <a:buNone/>
              <a:defRPr sz="5200">
                <a:solidFill>
                  <a:srgbClr val="48FFD5"/>
                </a:solidFill>
              </a:defRPr>
            </a:lvl8pPr>
            <a:lvl9pPr lvl="8" rtl="0">
              <a:spcBef>
                <a:spcPts val="0"/>
              </a:spcBef>
              <a:spcAft>
                <a:spcPts val="0"/>
              </a:spcAft>
              <a:buClr>
                <a:srgbClr val="48FFD5"/>
              </a:buClr>
              <a:buSzPts val="5200"/>
              <a:buNone/>
              <a:defRPr sz="5200">
                <a:solidFill>
                  <a:srgbClr val="48FFD5"/>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HREE COLUMNS 2">
  <p:cSld name="TITLE_1_1_1_1">
    <p:bg>
      <p:bgPr>
        <a:gradFill>
          <a:gsLst>
            <a:gs pos="0">
              <a:srgbClr val="052643"/>
            </a:gs>
            <a:gs pos="100000">
              <a:srgbClr val="041523"/>
            </a:gs>
          </a:gsLst>
          <a:path path="circle">
            <a:fillToRect l="50000" t="50000" r="50000" b="50000"/>
          </a:path>
          <a:tileRect/>
        </a:gradFill>
        <a:effectLst/>
      </p:bgPr>
    </p:bg>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3" name="Google Shape;53;p8"/>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4" name="Google Shape;54;p8"/>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1pPr>
            <a:lvl2pPr lvl="1"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2pPr>
            <a:lvl3pPr lvl="2"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3pPr>
            <a:lvl4pPr lvl="3"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4pPr>
            <a:lvl5pPr lvl="4"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5pPr>
            <a:lvl6pPr lvl="5"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6pPr>
            <a:lvl7pPr lvl="6"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7pPr>
            <a:lvl8pPr lvl="7"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8pPr>
            <a:lvl9pPr lvl="8" algn="r" rtl="0">
              <a:spcBef>
                <a:spcPts val="0"/>
              </a:spcBef>
              <a:spcAft>
                <a:spcPts val="0"/>
              </a:spcAft>
              <a:buClr>
                <a:schemeClr val="accent1"/>
              </a:buClr>
              <a:buSzPts val="1100"/>
              <a:buFont typeface="Roboto Black"/>
              <a:buNone/>
              <a:defRPr sz="1100" b="0">
                <a:solidFill>
                  <a:schemeClr val="accent1"/>
                </a:solidFill>
                <a:latin typeface="Roboto Black"/>
                <a:ea typeface="Roboto Black"/>
                <a:cs typeface="Roboto Black"/>
                <a:sym typeface="Roboto Black"/>
              </a:defRPr>
            </a:lvl9pPr>
          </a:lstStyle>
          <a:p>
            <a:endParaRPr/>
          </a:p>
        </p:txBody>
      </p:sp>
      <p:sp>
        <p:nvSpPr>
          <p:cNvPr id="55" name="Google Shape;55;p8"/>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r" rtl="0">
              <a:spcBef>
                <a:spcPts val="0"/>
              </a:spcBef>
              <a:spcAft>
                <a:spcPts val="0"/>
              </a:spcAft>
              <a:buClr>
                <a:srgbClr val="FFFFFF"/>
              </a:buClr>
              <a:buSzPts val="5200"/>
              <a:buNone/>
              <a:defRPr sz="5200">
                <a:solidFill>
                  <a:srgbClr val="FFFFFF"/>
                </a:solidFill>
              </a:defRPr>
            </a:lvl2pPr>
            <a:lvl3pPr lvl="2" algn="r" rtl="0">
              <a:spcBef>
                <a:spcPts val="0"/>
              </a:spcBef>
              <a:spcAft>
                <a:spcPts val="0"/>
              </a:spcAft>
              <a:buClr>
                <a:srgbClr val="FFFFFF"/>
              </a:buClr>
              <a:buSzPts val="5200"/>
              <a:buNone/>
              <a:defRPr sz="5200">
                <a:solidFill>
                  <a:srgbClr val="FFFFFF"/>
                </a:solidFill>
              </a:defRPr>
            </a:lvl3pPr>
            <a:lvl4pPr lvl="3" algn="r" rtl="0">
              <a:spcBef>
                <a:spcPts val="0"/>
              </a:spcBef>
              <a:spcAft>
                <a:spcPts val="0"/>
              </a:spcAft>
              <a:buClr>
                <a:srgbClr val="FFFFFF"/>
              </a:buClr>
              <a:buSzPts val="5200"/>
              <a:buNone/>
              <a:defRPr sz="5200">
                <a:solidFill>
                  <a:srgbClr val="FFFFFF"/>
                </a:solidFill>
              </a:defRPr>
            </a:lvl4pPr>
            <a:lvl5pPr lvl="4" algn="r" rtl="0">
              <a:spcBef>
                <a:spcPts val="0"/>
              </a:spcBef>
              <a:spcAft>
                <a:spcPts val="0"/>
              </a:spcAft>
              <a:buClr>
                <a:srgbClr val="FFFFFF"/>
              </a:buClr>
              <a:buSzPts val="5200"/>
              <a:buNone/>
              <a:defRPr sz="5200">
                <a:solidFill>
                  <a:srgbClr val="FFFFFF"/>
                </a:solidFill>
              </a:defRPr>
            </a:lvl5pPr>
            <a:lvl6pPr lvl="5" algn="r" rtl="0">
              <a:spcBef>
                <a:spcPts val="0"/>
              </a:spcBef>
              <a:spcAft>
                <a:spcPts val="0"/>
              </a:spcAft>
              <a:buClr>
                <a:srgbClr val="FFFFFF"/>
              </a:buClr>
              <a:buSzPts val="5200"/>
              <a:buNone/>
              <a:defRPr sz="5200">
                <a:solidFill>
                  <a:srgbClr val="FFFFFF"/>
                </a:solidFill>
              </a:defRPr>
            </a:lvl6pPr>
            <a:lvl7pPr lvl="6" algn="r" rtl="0">
              <a:spcBef>
                <a:spcPts val="0"/>
              </a:spcBef>
              <a:spcAft>
                <a:spcPts val="0"/>
              </a:spcAft>
              <a:buClr>
                <a:srgbClr val="FFFFFF"/>
              </a:buClr>
              <a:buSzPts val="5200"/>
              <a:buNone/>
              <a:defRPr sz="5200">
                <a:solidFill>
                  <a:srgbClr val="FFFFFF"/>
                </a:solidFill>
              </a:defRPr>
            </a:lvl7pPr>
            <a:lvl8pPr lvl="7" algn="r" rtl="0">
              <a:spcBef>
                <a:spcPts val="0"/>
              </a:spcBef>
              <a:spcAft>
                <a:spcPts val="0"/>
              </a:spcAft>
              <a:buClr>
                <a:srgbClr val="FFFFFF"/>
              </a:buClr>
              <a:buSzPts val="5200"/>
              <a:buNone/>
              <a:defRPr sz="5200">
                <a:solidFill>
                  <a:srgbClr val="FFFFFF"/>
                </a:solidFill>
              </a:defRPr>
            </a:lvl8pPr>
            <a:lvl9pPr lvl="8" algn="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REE COLUMNS + INFOGRAPHY">
  <p:cSld name="TITLE_1_1_2">
    <p:bg>
      <p:bgPr>
        <a:gradFill>
          <a:gsLst>
            <a:gs pos="0">
              <a:srgbClr val="052643"/>
            </a:gs>
            <a:gs pos="100000">
              <a:srgbClr val="041523"/>
            </a:gs>
          </a:gsLst>
          <a:path path="circle">
            <a:fillToRect l="50000" t="50000" r="50000" b="50000"/>
          </a:path>
          <a:tileRect/>
        </a:gradFill>
        <a:effectLst/>
      </p:bgPr>
    </p:bg>
    <p:spTree>
      <p:nvGrpSpPr>
        <p:cNvPr id="1" name="Shape 56"/>
        <p:cNvGrpSpPr/>
        <p:nvPr/>
      </p:nvGrpSpPr>
      <p:grpSpPr>
        <a:xfrm>
          <a:off x="0" y="0"/>
          <a:ext cx="0" cy="0"/>
          <a:chOff x="0" y="0"/>
          <a:chExt cx="0" cy="0"/>
        </a:xfrm>
      </p:grpSpPr>
      <p:sp>
        <p:nvSpPr>
          <p:cNvPr id="57" name="Google Shape;57;p9"/>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8" name="Google Shape;58;p9"/>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59" name="Google Shape;59;p9"/>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60" name="Google Shape;60;p9"/>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1" name="Google Shape;61;p9"/>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2" name="Google Shape;62;p9"/>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000"/>
              <a:buFont typeface="Roboto Black"/>
              <a:buNone/>
              <a:defRPr sz="1000" b="0">
                <a:solidFill>
                  <a:srgbClr val="FFFFFF"/>
                </a:solidFill>
                <a:latin typeface="Roboto Black"/>
                <a:ea typeface="Roboto Black"/>
                <a:cs typeface="Roboto Black"/>
                <a:sym typeface="Roboto Black"/>
              </a:defRPr>
            </a:lvl9pPr>
          </a:lstStyle>
          <a:p>
            <a:endParaRPr/>
          </a:p>
        </p:txBody>
      </p:sp>
      <p:sp>
        <p:nvSpPr>
          <p:cNvPr id="63" name="Google Shape;63;p9"/>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IMAGE">
  <p:cSld name="TITLE_1_1_2_1">
    <p:bg>
      <p:bgPr>
        <a:gradFill>
          <a:gsLst>
            <a:gs pos="0">
              <a:srgbClr val="052643"/>
            </a:gs>
            <a:gs pos="100000">
              <a:srgbClr val="041523"/>
            </a:gs>
          </a:gsLst>
          <a:path path="circle">
            <a:fillToRect l="50000" t="50000" r="50000" b="50000"/>
          </a:path>
          <a:tileRect/>
        </a:gradFill>
        <a:effectLst/>
      </p:bgPr>
    </p:bg>
    <p:spTree>
      <p:nvGrpSpPr>
        <p:cNvPr id="1" name="Shape 64"/>
        <p:cNvGrpSpPr/>
        <p:nvPr/>
      </p:nvGrpSpPr>
      <p:grpSpPr>
        <a:xfrm>
          <a:off x="0" y="0"/>
          <a:ext cx="0" cy="0"/>
          <a:chOff x="0" y="0"/>
          <a:chExt cx="0" cy="0"/>
        </a:xfrm>
      </p:grpSpPr>
      <p:sp>
        <p:nvSpPr>
          <p:cNvPr id="65" name="Google Shape;65;p10"/>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9" r:id="rId11"/>
    <p:sldLayoutId id="2147483660" r:id="rId12"/>
    <p:sldLayoutId id="2147483661" r:id="rId13"/>
    <p:sldLayoutId id="2147483663"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fif"/><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5.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8" Type="http://schemas.microsoft.com/office/2007/relationships/diagramDrawing" Target="../diagrams/drawing1.xml"/><Relationship Id="rId13" Type="http://schemas.microsoft.com/office/2007/relationships/diagramDrawing" Target="../diagrams/drawing2.xml"/><Relationship Id="rId18" Type="http://schemas.microsoft.com/office/2007/relationships/diagramDrawing" Target="../diagrams/drawing3.xml"/><Relationship Id="rId3" Type="http://schemas.openxmlformats.org/officeDocument/2006/relationships/image" Target="../media/image57.png"/><Relationship Id="rId21" Type="http://schemas.openxmlformats.org/officeDocument/2006/relationships/diagramQuickStyle" Target="../diagrams/quickStyle4.xml"/><Relationship Id="rId7" Type="http://schemas.openxmlformats.org/officeDocument/2006/relationships/diagramColors" Target="../diagrams/colors1.xml"/><Relationship Id="rId12" Type="http://schemas.openxmlformats.org/officeDocument/2006/relationships/diagramColors" Target="../diagrams/colors2.xml"/><Relationship Id="rId17" Type="http://schemas.openxmlformats.org/officeDocument/2006/relationships/diagramColors" Target="../diagrams/colors3.xml"/><Relationship Id="rId2" Type="http://schemas.openxmlformats.org/officeDocument/2006/relationships/notesSlide" Target="../notesSlides/notesSlide51.xml"/><Relationship Id="rId16" Type="http://schemas.openxmlformats.org/officeDocument/2006/relationships/diagramQuickStyle" Target="../diagrams/quickStyle3.xml"/><Relationship Id="rId20" Type="http://schemas.openxmlformats.org/officeDocument/2006/relationships/diagramLayout" Target="../diagrams/layout4.xml"/><Relationship Id="rId1" Type="http://schemas.openxmlformats.org/officeDocument/2006/relationships/slideLayout" Target="../slideLayouts/slideLayout4.xml"/><Relationship Id="rId6" Type="http://schemas.openxmlformats.org/officeDocument/2006/relationships/diagramQuickStyle" Target="../diagrams/quickStyle1.xml"/><Relationship Id="rId11" Type="http://schemas.openxmlformats.org/officeDocument/2006/relationships/diagramQuickStyle" Target="../diagrams/quickStyle2.xml"/><Relationship Id="rId5" Type="http://schemas.openxmlformats.org/officeDocument/2006/relationships/diagramLayout" Target="../diagrams/layout1.xml"/><Relationship Id="rId15" Type="http://schemas.openxmlformats.org/officeDocument/2006/relationships/diagramLayout" Target="../diagrams/layout3.xml"/><Relationship Id="rId23" Type="http://schemas.microsoft.com/office/2007/relationships/diagramDrawing" Target="../diagrams/drawing4.xml"/><Relationship Id="rId10" Type="http://schemas.openxmlformats.org/officeDocument/2006/relationships/diagramLayout" Target="../diagrams/layout2.xml"/><Relationship Id="rId19" Type="http://schemas.openxmlformats.org/officeDocument/2006/relationships/diagramData" Target="../diagrams/data4.xml"/><Relationship Id="rId4" Type="http://schemas.openxmlformats.org/officeDocument/2006/relationships/diagramData" Target="../diagrams/data1.xml"/><Relationship Id="rId9" Type="http://schemas.openxmlformats.org/officeDocument/2006/relationships/diagramData" Target="../diagrams/data2.xml"/><Relationship Id="rId14" Type="http://schemas.openxmlformats.org/officeDocument/2006/relationships/diagramData" Target="../diagrams/data3.xml"/><Relationship Id="rId22" Type="http://schemas.openxmlformats.org/officeDocument/2006/relationships/diagramColors" Target="../diagrams/colors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6030457" y="3659875"/>
            <a:ext cx="2239190" cy="57816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solidFill>
                  <a:schemeClr val="accent1"/>
                </a:solidFill>
              </a:rPr>
              <a:t>First</a:t>
            </a:r>
            <a:r>
              <a:rPr lang="hu-HU" dirty="0">
                <a:solidFill>
                  <a:schemeClr val="accent1"/>
                </a:solidFill>
              </a:rPr>
              <a:t> </a:t>
            </a:r>
            <a:r>
              <a:rPr lang="hu-HU" dirty="0" err="1">
                <a:solidFill>
                  <a:schemeClr val="accent1"/>
                </a:solidFill>
              </a:rPr>
              <a:t>steps</a:t>
            </a:r>
            <a:r>
              <a:rPr lang="hu-HU" dirty="0">
                <a:solidFill>
                  <a:schemeClr val="accent1"/>
                </a:solidFill>
              </a:rPr>
              <a:t> in Java</a:t>
            </a:r>
            <a:endParaRPr dirty="0">
              <a:solidFill>
                <a:schemeClr val="accent1"/>
              </a:solidFill>
            </a:endParaRPr>
          </a:p>
        </p:txBody>
      </p:sp>
      <p:sp>
        <p:nvSpPr>
          <p:cNvPr id="110" name="Google Shape;110;p2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u-HU" dirty="0" err="1"/>
              <a:t>Presentation</a:t>
            </a:r>
            <a:r>
              <a:rPr lang="hu-HU" dirty="0"/>
              <a:t> </a:t>
            </a:r>
            <a:r>
              <a:rPr lang="hu-HU" dirty="0" err="1"/>
              <a:t>by</a:t>
            </a:r>
            <a:r>
              <a:rPr lang="hu-HU" dirty="0"/>
              <a:t> Norbert Paksi</a:t>
            </a:r>
            <a:endParaRPr dirty="0"/>
          </a:p>
        </p:txBody>
      </p:sp>
      <p:sp>
        <p:nvSpPr>
          <p:cNvPr id="111" name="Google Shape;111;p22"/>
          <p:cNvSpPr/>
          <p:nvPr/>
        </p:nvSpPr>
        <p:spPr>
          <a:xfrm>
            <a:off x="2238757" y="4488644"/>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2"/>
          <p:cNvSpPr/>
          <p:nvPr/>
        </p:nvSpPr>
        <p:spPr>
          <a:xfrm>
            <a:off x="-226081" y="902208"/>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2"/>
          <p:cNvSpPr/>
          <p:nvPr/>
        </p:nvSpPr>
        <p:spPr>
          <a:xfrm>
            <a:off x="-1529537" y="1971857"/>
            <a:ext cx="426367" cy="424831"/>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2"/>
          <p:cNvSpPr/>
          <p:nvPr/>
        </p:nvSpPr>
        <p:spPr>
          <a:xfrm>
            <a:off x="-1075696" y="1926026"/>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2"/>
          <p:cNvSpPr/>
          <p:nvPr/>
        </p:nvSpPr>
        <p:spPr>
          <a:xfrm>
            <a:off x="-1540239" y="2988045"/>
            <a:ext cx="735039" cy="1488386"/>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2"/>
          <p:cNvSpPr/>
          <p:nvPr/>
        </p:nvSpPr>
        <p:spPr>
          <a:xfrm>
            <a:off x="-1210164" y="4037850"/>
            <a:ext cx="76424" cy="382048"/>
          </a:xfrm>
          <a:custGeom>
            <a:avLst/>
            <a:gdLst/>
            <a:ahLst/>
            <a:cxnLst/>
            <a:rect l="l" t="t" r="r" b="b"/>
            <a:pathLst>
              <a:path w="3185" h="15922" extrusionOk="0">
                <a:moveTo>
                  <a:pt x="0" y="1"/>
                </a:moveTo>
                <a:lnTo>
                  <a:pt x="0" y="15922"/>
                </a:lnTo>
                <a:lnTo>
                  <a:pt x="3185" y="15922"/>
                </a:lnTo>
                <a:lnTo>
                  <a:pt x="318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2"/>
          <p:cNvSpPr/>
          <p:nvPr/>
        </p:nvSpPr>
        <p:spPr>
          <a:xfrm>
            <a:off x="24523" y="3948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2"/>
          <p:cNvSpPr/>
          <p:nvPr/>
        </p:nvSpPr>
        <p:spPr>
          <a:xfrm>
            <a:off x="-742573" y="2272898"/>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2"/>
          <p:cNvSpPr/>
          <p:nvPr/>
        </p:nvSpPr>
        <p:spPr>
          <a:xfrm>
            <a:off x="-707421" y="2509753"/>
            <a:ext cx="195607" cy="1401284"/>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2"/>
          <p:cNvSpPr/>
          <p:nvPr/>
        </p:nvSpPr>
        <p:spPr>
          <a:xfrm>
            <a:off x="-1387439" y="827319"/>
            <a:ext cx="932182" cy="716707"/>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2"/>
          <p:cNvSpPr/>
          <p:nvPr/>
        </p:nvSpPr>
        <p:spPr>
          <a:xfrm>
            <a:off x="3328274" y="2971248"/>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2"/>
          <p:cNvSpPr/>
          <p:nvPr/>
        </p:nvSpPr>
        <p:spPr>
          <a:xfrm>
            <a:off x="-1914609" y="1987070"/>
            <a:ext cx="215475" cy="415737"/>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2"/>
          <p:cNvSpPr/>
          <p:nvPr/>
        </p:nvSpPr>
        <p:spPr>
          <a:xfrm>
            <a:off x="-1742565" y="2580202"/>
            <a:ext cx="87750" cy="103778"/>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2"/>
          <p:cNvSpPr/>
          <p:nvPr/>
        </p:nvSpPr>
        <p:spPr>
          <a:xfrm>
            <a:off x="-1796962" y="2440191"/>
            <a:ext cx="68794" cy="109321"/>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2"/>
          <p:cNvSpPr/>
          <p:nvPr/>
        </p:nvSpPr>
        <p:spPr>
          <a:xfrm>
            <a:off x="-1778629" y="1845187"/>
            <a:ext cx="77552" cy="108361"/>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2"/>
          <p:cNvSpPr/>
          <p:nvPr/>
        </p:nvSpPr>
        <p:spPr>
          <a:xfrm>
            <a:off x="-1647209" y="1518015"/>
            <a:ext cx="213963" cy="213963"/>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2"/>
          <p:cNvSpPr/>
          <p:nvPr/>
        </p:nvSpPr>
        <p:spPr>
          <a:xfrm>
            <a:off x="-1709860" y="1717486"/>
            <a:ext cx="87126" cy="100059"/>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2"/>
          <p:cNvSpPr/>
          <p:nvPr/>
        </p:nvSpPr>
        <p:spPr>
          <a:xfrm>
            <a:off x="-1658918" y="2705552"/>
            <a:ext cx="222626" cy="225985"/>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2"/>
          <p:cNvSpPr/>
          <p:nvPr/>
        </p:nvSpPr>
        <p:spPr>
          <a:xfrm>
            <a:off x="-828907" y="4537210"/>
            <a:ext cx="309464" cy="3151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p:nvPr/>
        </p:nvSpPr>
        <p:spPr>
          <a:xfrm>
            <a:off x="-368419" y="4909037"/>
            <a:ext cx="125566" cy="57924"/>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2"/>
          <p:cNvSpPr/>
          <p:nvPr/>
        </p:nvSpPr>
        <p:spPr>
          <a:xfrm>
            <a:off x="-918433" y="4248190"/>
            <a:ext cx="53629" cy="112105"/>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2"/>
          <p:cNvSpPr/>
          <p:nvPr/>
        </p:nvSpPr>
        <p:spPr>
          <a:xfrm>
            <a:off x="-887767" y="4396863"/>
            <a:ext cx="71865" cy="110137"/>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2"/>
          <p:cNvSpPr/>
          <p:nvPr/>
        </p:nvSpPr>
        <p:spPr>
          <a:xfrm>
            <a:off x="-977892" y="4039386"/>
            <a:ext cx="151288" cy="171156"/>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2"/>
          <p:cNvSpPr/>
          <p:nvPr/>
        </p:nvSpPr>
        <p:spPr>
          <a:xfrm>
            <a:off x="-509462" y="4852241"/>
            <a:ext cx="126022" cy="70401"/>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2"/>
          <p:cNvSpPr/>
          <p:nvPr/>
        </p:nvSpPr>
        <p:spPr>
          <a:xfrm>
            <a:off x="-209260" y="4890537"/>
            <a:ext cx="227713" cy="151288"/>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493481" y="4066884"/>
            <a:ext cx="453865" cy="58375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398749" y="4164688"/>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p:nvPr/>
        </p:nvSpPr>
        <p:spPr>
          <a:xfrm>
            <a:off x="-398749" y="4238040"/>
            <a:ext cx="268960" cy="38224"/>
          </a:xfrm>
          <a:custGeom>
            <a:avLst/>
            <a:gdLst/>
            <a:ahLst/>
            <a:cxnLst/>
            <a:rect l="l" t="t" r="r" b="b"/>
            <a:pathLst>
              <a:path w="11209" h="1593" extrusionOk="0">
                <a:moveTo>
                  <a:pt x="1" y="0"/>
                </a:moveTo>
                <a:lnTo>
                  <a:pt x="1" y="1592"/>
                </a:lnTo>
                <a:lnTo>
                  <a:pt x="11209" y="1592"/>
                </a:lnTo>
                <a:lnTo>
                  <a:pt x="1120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2"/>
          <p:cNvSpPr/>
          <p:nvPr/>
        </p:nvSpPr>
        <p:spPr>
          <a:xfrm>
            <a:off x="-398749" y="4311369"/>
            <a:ext cx="212428" cy="38248"/>
          </a:xfrm>
          <a:custGeom>
            <a:avLst/>
            <a:gdLst/>
            <a:ahLst/>
            <a:cxnLst/>
            <a:rect l="l" t="t" r="r" b="b"/>
            <a:pathLst>
              <a:path w="8853" h="1594" extrusionOk="0">
                <a:moveTo>
                  <a:pt x="1" y="1"/>
                </a:moveTo>
                <a:lnTo>
                  <a:pt x="1" y="1593"/>
                </a:lnTo>
                <a:lnTo>
                  <a:pt x="8853" y="1593"/>
                </a:lnTo>
                <a:lnTo>
                  <a:pt x="88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2"/>
          <p:cNvSpPr/>
          <p:nvPr/>
        </p:nvSpPr>
        <p:spPr>
          <a:xfrm>
            <a:off x="1338705" y="153948"/>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2"/>
          <p:cNvSpPr/>
          <p:nvPr/>
        </p:nvSpPr>
        <p:spPr>
          <a:xfrm>
            <a:off x="1483875" y="232891"/>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2"/>
          <p:cNvSpPr/>
          <p:nvPr/>
        </p:nvSpPr>
        <p:spPr>
          <a:xfrm>
            <a:off x="-1092516" y="2430305"/>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2"/>
          <p:cNvSpPr/>
          <p:nvPr/>
        </p:nvSpPr>
        <p:spPr>
          <a:xfrm>
            <a:off x="-488898" y="1446198"/>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2"/>
          <p:cNvSpPr/>
          <p:nvPr/>
        </p:nvSpPr>
        <p:spPr>
          <a:xfrm>
            <a:off x="-1092516" y="2699241"/>
            <a:ext cx="165062" cy="166573"/>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48007" y="158003"/>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2"/>
          <p:cNvSpPr/>
          <p:nvPr/>
        </p:nvSpPr>
        <p:spPr>
          <a:xfrm>
            <a:off x="-1256018" y="481959"/>
            <a:ext cx="129909" cy="302217"/>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2"/>
          <p:cNvSpPr/>
          <p:nvPr/>
        </p:nvSpPr>
        <p:spPr>
          <a:xfrm>
            <a:off x="-432366" y="3597758"/>
            <a:ext cx="129909" cy="302577"/>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2"/>
          <p:cNvSpPr/>
          <p:nvPr/>
        </p:nvSpPr>
        <p:spPr>
          <a:xfrm>
            <a:off x="-1074160" y="481959"/>
            <a:ext cx="128373" cy="302217"/>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a:off x="-432366" y="1941311"/>
            <a:ext cx="129909" cy="1601450"/>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3209091" y="4536010"/>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2"/>
          <p:cNvSpPr/>
          <p:nvPr/>
        </p:nvSpPr>
        <p:spPr>
          <a:xfrm>
            <a:off x="-1356869" y="2564773"/>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2"/>
          <p:cNvSpPr/>
          <p:nvPr/>
        </p:nvSpPr>
        <p:spPr>
          <a:xfrm>
            <a:off x="-1317134" y="1615819"/>
            <a:ext cx="594452" cy="129909"/>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2"/>
          <p:cNvSpPr/>
          <p:nvPr/>
        </p:nvSpPr>
        <p:spPr>
          <a:xfrm>
            <a:off x="-522515" y="481959"/>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2"/>
          <p:cNvSpPr/>
          <p:nvPr/>
        </p:nvSpPr>
        <p:spPr>
          <a:xfrm>
            <a:off x="-415569" y="478912"/>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2"/>
          <p:cNvSpPr/>
          <p:nvPr/>
        </p:nvSpPr>
        <p:spPr>
          <a:xfrm>
            <a:off x="-1214747" y="1001523"/>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2"/>
          <p:cNvSpPr/>
          <p:nvPr/>
        </p:nvSpPr>
        <p:spPr>
          <a:xfrm>
            <a:off x="-1066530" y="1001523"/>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2"/>
          <p:cNvSpPr/>
          <p:nvPr/>
        </p:nvSpPr>
        <p:spPr>
          <a:xfrm>
            <a:off x="-930526" y="1001523"/>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p:nvPr/>
        </p:nvSpPr>
        <p:spPr>
          <a:xfrm>
            <a:off x="-689088" y="1001523"/>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2"/>
          <p:cNvSpPr/>
          <p:nvPr/>
        </p:nvSpPr>
        <p:spPr>
          <a:xfrm>
            <a:off x="12309" y="4484061"/>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9;p22">
            <a:extLst>
              <a:ext uri="{FF2B5EF4-FFF2-40B4-BE49-F238E27FC236}">
                <a16:creationId xmlns:a16="http://schemas.microsoft.com/office/drawing/2014/main" id="{8B89104F-CD31-4FC2-9D7A-04EBDD0A91E8}"/>
              </a:ext>
            </a:extLst>
          </p:cNvPr>
          <p:cNvSpPr txBox="1">
            <a:spLocks/>
          </p:cNvSpPr>
          <p:nvPr/>
        </p:nvSpPr>
        <p:spPr>
          <a:xfrm>
            <a:off x="3546418" y="1992523"/>
            <a:ext cx="842683" cy="2123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8FFD5"/>
              </a:buClr>
              <a:buSzPts val="3000"/>
              <a:buFont typeface="Roboto Black"/>
              <a:buNone/>
              <a:defRPr sz="3000" b="0" i="0" u="none" strike="noStrike" cap="none">
                <a:solidFill>
                  <a:srgbClr val="48FFD5"/>
                </a:solidFill>
                <a:latin typeface="Roboto Black"/>
                <a:ea typeface="Roboto Black"/>
                <a:cs typeface="Roboto Black"/>
                <a:sym typeface="Roboto Black"/>
              </a:defRPr>
            </a:lvl1pPr>
            <a:lvl2pPr marR="0" lvl="1"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2pPr>
            <a:lvl3pPr marR="0" lvl="2"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3pPr>
            <a:lvl4pPr marR="0" lvl="3"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4pPr>
            <a:lvl5pPr marR="0" lvl="4"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5pPr>
            <a:lvl6pPr marR="0" lvl="5"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6pPr>
            <a:lvl7pPr marR="0" lvl="6"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7pPr>
            <a:lvl8pPr marR="0" lvl="7"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8pPr>
            <a:lvl9pPr marR="0" lvl="8" algn="r" rtl="0">
              <a:lnSpc>
                <a:spcPct val="100000"/>
              </a:lnSpc>
              <a:spcBef>
                <a:spcPts val="0"/>
              </a:spcBef>
              <a:spcAft>
                <a:spcPts val="0"/>
              </a:spcAft>
              <a:buClr>
                <a:srgbClr val="48FFD5"/>
              </a:buClr>
              <a:buSzPts val="3600"/>
              <a:buFont typeface="Bree Serif"/>
              <a:buNone/>
              <a:defRPr sz="3600" b="1" i="0" u="none" strike="noStrike" cap="none">
                <a:solidFill>
                  <a:srgbClr val="48FFD5"/>
                </a:solidFill>
                <a:latin typeface="Bree Serif"/>
                <a:ea typeface="Bree Serif"/>
                <a:cs typeface="Bree Serif"/>
                <a:sym typeface="Bree Serif"/>
              </a:defRPr>
            </a:lvl9pPr>
          </a:lstStyle>
          <a:p>
            <a:r>
              <a:rPr lang="hu-HU" sz="2000" dirty="0">
                <a:solidFill>
                  <a:schemeClr val="accent1"/>
                </a:solidFill>
              </a:rPr>
              <a:t>JAVA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8;p39">
            <a:extLst>
              <a:ext uri="{FF2B5EF4-FFF2-40B4-BE49-F238E27FC236}">
                <a16:creationId xmlns:a16="http://schemas.microsoft.com/office/drawing/2014/main" id="{9D30BD05-07E5-4B3E-B322-7FCA031F5127}"/>
              </a:ext>
            </a:extLst>
          </p:cNvPr>
          <p:cNvSpPr txBox="1">
            <a:spLocks/>
          </p:cNvSpPr>
          <p:nvPr/>
        </p:nvSpPr>
        <p:spPr>
          <a:xfrm>
            <a:off x="311700" y="577494"/>
            <a:ext cx="85206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3000"/>
              <a:buFont typeface="Roboto Black"/>
              <a:buNone/>
              <a:defRPr sz="30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2pPr>
            <a:lvl3pPr marR="0" lvl="2"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3pPr>
            <a:lvl4pPr marR="0" lvl="3"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4pPr>
            <a:lvl5pPr marR="0" lvl="4"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5pPr>
            <a:lvl6pPr marR="0" lvl="5"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6pPr>
            <a:lvl7pPr marR="0" lvl="6"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7pPr>
            <a:lvl8pPr marR="0" lvl="7"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8pPr>
            <a:lvl9pPr marR="0" lvl="8" algn="ctr" rtl="0">
              <a:lnSpc>
                <a:spcPct val="100000"/>
              </a:lnSpc>
              <a:spcBef>
                <a:spcPts val="0"/>
              </a:spcBef>
              <a:spcAft>
                <a:spcPts val="0"/>
              </a:spcAft>
              <a:buClr>
                <a:srgbClr val="FFFFFF"/>
              </a:buClr>
              <a:buSzPts val="5200"/>
              <a:buFont typeface="Bree Serif"/>
              <a:buNone/>
              <a:defRPr sz="5200" b="1" i="0" u="none" strike="noStrike" cap="none">
                <a:solidFill>
                  <a:srgbClr val="FFFFFF"/>
                </a:solidFill>
                <a:latin typeface="Bree Serif"/>
                <a:ea typeface="Bree Serif"/>
                <a:cs typeface="Bree Serif"/>
                <a:sym typeface="Bree Serif"/>
              </a:defRPr>
            </a:lvl9pPr>
          </a:lstStyle>
          <a:p>
            <a:r>
              <a:rPr lang="hu-HU" dirty="0" err="1"/>
              <a:t>Other</a:t>
            </a:r>
            <a:r>
              <a:rPr lang="hu-HU" dirty="0"/>
              <a:t> </a:t>
            </a:r>
            <a:r>
              <a:rPr lang="hu-HU" dirty="0" err="1"/>
              <a:t>grouping</a:t>
            </a:r>
            <a:r>
              <a:rPr lang="hu-HU" dirty="0"/>
              <a:t> </a:t>
            </a:r>
            <a:r>
              <a:rPr lang="hu-HU" dirty="0" err="1"/>
              <a:t>possibilities</a:t>
            </a:r>
            <a:endParaRPr lang="hu-HU" dirty="0"/>
          </a:p>
        </p:txBody>
      </p:sp>
      <p:pic>
        <p:nvPicPr>
          <p:cNvPr id="4" name="Kép 3">
            <a:extLst>
              <a:ext uri="{FF2B5EF4-FFF2-40B4-BE49-F238E27FC236}">
                <a16:creationId xmlns:a16="http://schemas.microsoft.com/office/drawing/2014/main" id="{94ED0B23-63DF-4DAB-B8CC-311E92B2AAC2}"/>
              </a:ext>
            </a:extLst>
          </p:cNvPr>
          <p:cNvPicPr>
            <a:picLocks noChangeAspect="1"/>
          </p:cNvPicPr>
          <p:nvPr/>
        </p:nvPicPr>
        <p:blipFill>
          <a:blip r:embed="rId2"/>
          <a:stretch>
            <a:fillRect/>
          </a:stretch>
        </p:blipFill>
        <p:spPr>
          <a:xfrm>
            <a:off x="1507392" y="1383529"/>
            <a:ext cx="6129216" cy="3182477"/>
          </a:xfrm>
          <a:prstGeom prst="rect">
            <a:avLst/>
          </a:prstGeom>
        </p:spPr>
      </p:pic>
    </p:spTree>
    <p:extLst>
      <p:ext uri="{BB962C8B-B14F-4D97-AF65-F5344CB8AC3E}">
        <p14:creationId xmlns:p14="http://schemas.microsoft.com/office/powerpoint/2010/main" val="3242701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sz="3000" dirty="0"/>
              <a:t>Java </a:t>
            </a:r>
            <a:r>
              <a:rPr lang="hu-HU" sz="3000" dirty="0" err="1"/>
              <a:t>basics</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a:t>In </a:t>
            </a:r>
            <a:r>
              <a:rPr lang="hu-HU" dirty="0" err="1"/>
              <a:t>the</a:t>
            </a:r>
            <a:r>
              <a:rPr lang="hu-HU" dirty="0"/>
              <a:t> </a:t>
            </a:r>
            <a:r>
              <a:rPr lang="hu-HU" dirty="0" err="1"/>
              <a:t>next</a:t>
            </a:r>
            <a:r>
              <a:rPr lang="hu-HU" dirty="0"/>
              <a:t> </a:t>
            </a:r>
            <a:r>
              <a:rPr lang="hu-HU" dirty="0" err="1"/>
              <a:t>slides</a:t>
            </a:r>
            <a:r>
              <a:rPr lang="hu-HU" dirty="0"/>
              <a:t>, </a:t>
            </a:r>
            <a:r>
              <a:rPr lang="hu-HU" dirty="0" err="1"/>
              <a:t>we</a:t>
            </a:r>
            <a:r>
              <a:rPr lang="hu-HU" dirty="0"/>
              <a:t> </a:t>
            </a:r>
            <a:r>
              <a:rPr lang="hu-HU" dirty="0" err="1"/>
              <a:t>will</a:t>
            </a:r>
            <a:r>
              <a:rPr lang="hu-HU" dirty="0"/>
              <a:t> </a:t>
            </a:r>
            <a:r>
              <a:rPr lang="hu-HU" dirty="0" err="1"/>
              <a:t>take</a:t>
            </a:r>
            <a:r>
              <a:rPr lang="hu-HU" dirty="0"/>
              <a:t> a </a:t>
            </a:r>
            <a:r>
              <a:rPr lang="hu-HU" dirty="0" err="1"/>
              <a:t>look</a:t>
            </a:r>
            <a:r>
              <a:rPr lang="hu-HU" dirty="0"/>
              <a:t> </a:t>
            </a:r>
            <a:r>
              <a:rPr lang="hu-HU" dirty="0" err="1"/>
              <a:t>at</a:t>
            </a:r>
            <a:r>
              <a:rPr lang="hu-HU" dirty="0"/>
              <a:t> </a:t>
            </a:r>
            <a:r>
              <a:rPr lang="hu-HU" dirty="0" err="1"/>
              <a:t>the</a:t>
            </a:r>
            <a:r>
              <a:rPr lang="hu-HU" dirty="0"/>
              <a:t> building </a:t>
            </a:r>
            <a:r>
              <a:rPr lang="hu-HU" dirty="0" err="1"/>
              <a:t>components</a:t>
            </a:r>
            <a:r>
              <a:rPr lang="hu-HU" dirty="0"/>
              <a:t> of Java</a:t>
            </a: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solidFill>
                  <a:srgbClr val="48FFD5"/>
                </a:solidFill>
                <a:latin typeface="Impact"/>
                <a:ea typeface="Impact"/>
                <a:cs typeface="Impact"/>
                <a:sym typeface="Impact"/>
              </a:rPr>
              <a:t>Basics</a:t>
            </a:r>
            <a:endParaRPr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893409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01E37C6-8E88-44D1-8810-F0546175B766}"/>
              </a:ext>
            </a:extLst>
          </p:cNvPr>
          <p:cNvSpPr>
            <a:spLocks noGrp="1"/>
          </p:cNvSpPr>
          <p:nvPr>
            <p:ph type="ctrTitle"/>
          </p:nvPr>
        </p:nvSpPr>
        <p:spPr>
          <a:xfrm>
            <a:off x="2966288" y="231479"/>
            <a:ext cx="3530400" cy="606600"/>
          </a:xfrm>
        </p:spPr>
        <p:txBody>
          <a:bodyPr/>
          <a:lstStyle/>
          <a:p>
            <a:r>
              <a:rPr lang="hu-HU" dirty="0" err="1"/>
              <a:t>Why</a:t>
            </a:r>
            <a:r>
              <a:rPr lang="hu-HU" dirty="0"/>
              <a:t> Java ?</a:t>
            </a:r>
          </a:p>
        </p:txBody>
      </p:sp>
      <p:sp>
        <p:nvSpPr>
          <p:cNvPr id="3" name="Alcím 2">
            <a:extLst>
              <a:ext uri="{FF2B5EF4-FFF2-40B4-BE49-F238E27FC236}">
                <a16:creationId xmlns:a16="http://schemas.microsoft.com/office/drawing/2014/main" id="{3F285945-C6F1-45D9-BC29-84D5AF3C873B}"/>
              </a:ext>
            </a:extLst>
          </p:cNvPr>
          <p:cNvSpPr>
            <a:spLocks noGrp="1"/>
          </p:cNvSpPr>
          <p:nvPr>
            <p:ph type="subTitle" idx="1"/>
          </p:nvPr>
        </p:nvSpPr>
        <p:spPr/>
        <p:txBody>
          <a:bodyPr/>
          <a:lstStyle/>
          <a:p>
            <a:endParaRPr lang="hu-HU"/>
          </a:p>
        </p:txBody>
      </p:sp>
      <p:pic>
        <p:nvPicPr>
          <p:cNvPr id="5" name="Kép 4">
            <a:extLst>
              <a:ext uri="{FF2B5EF4-FFF2-40B4-BE49-F238E27FC236}">
                <a16:creationId xmlns:a16="http://schemas.microsoft.com/office/drawing/2014/main" id="{1D11D7FA-0D8B-45FB-97FD-8BF0E93DB482}"/>
              </a:ext>
            </a:extLst>
          </p:cNvPr>
          <p:cNvPicPr>
            <a:picLocks noChangeAspect="1"/>
          </p:cNvPicPr>
          <p:nvPr/>
        </p:nvPicPr>
        <p:blipFill>
          <a:blip r:embed="rId2"/>
          <a:stretch>
            <a:fillRect/>
          </a:stretch>
        </p:blipFill>
        <p:spPr>
          <a:xfrm>
            <a:off x="316169" y="1371569"/>
            <a:ext cx="3605371" cy="3316941"/>
          </a:xfrm>
          <a:prstGeom prst="rect">
            <a:avLst/>
          </a:prstGeom>
        </p:spPr>
      </p:pic>
      <p:pic>
        <p:nvPicPr>
          <p:cNvPr id="6" name="Kép 5">
            <a:extLst>
              <a:ext uri="{FF2B5EF4-FFF2-40B4-BE49-F238E27FC236}">
                <a16:creationId xmlns:a16="http://schemas.microsoft.com/office/drawing/2014/main" id="{8EE4FF12-5F6F-466B-9F83-072B6DA500D6}"/>
              </a:ext>
            </a:extLst>
          </p:cNvPr>
          <p:cNvPicPr>
            <a:picLocks noChangeAspect="1"/>
          </p:cNvPicPr>
          <p:nvPr/>
        </p:nvPicPr>
        <p:blipFill>
          <a:blip r:embed="rId3"/>
          <a:stretch>
            <a:fillRect/>
          </a:stretch>
        </p:blipFill>
        <p:spPr>
          <a:xfrm>
            <a:off x="3921540" y="1371569"/>
            <a:ext cx="4965072" cy="3321362"/>
          </a:xfrm>
          <a:prstGeom prst="rect">
            <a:avLst/>
          </a:prstGeom>
        </p:spPr>
      </p:pic>
    </p:spTree>
    <p:extLst>
      <p:ext uri="{BB962C8B-B14F-4D97-AF65-F5344CB8AC3E}">
        <p14:creationId xmlns:p14="http://schemas.microsoft.com/office/powerpoint/2010/main" val="23297586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2DBC43-29D9-497B-906E-267055B4FB0B}"/>
              </a:ext>
            </a:extLst>
          </p:cNvPr>
          <p:cNvSpPr>
            <a:spLocks noGrp="1"/>
          </p:cNvSpPr>
          <p:nvPr>
            <p:ph type="ctrTitle"/>
          </p:nvPr>
        </p:nvSpPr>
        <p:spPr/>
        <p:txBody>
          <a:bodyPr/>
          <a:lstStyle/>
          <a:p>
            <a:endParaRPr lang="hu-HU"/>
          </a:p>
        </p:txBody>
      </p:sp>
      <p:sp>
        <p:nvSpPr>
          <p:cNvPr id="3" name="Alcím 2">
            <a:extLst>
              <a:ext uri="{FF2B5EF4-FFF2-40B4-BE49-F238E27FC236}">
                <a16:creationId xmlns:a16="http://schemas.microsoft.com/office/drawing/2014/main" id="{A837038A-6A46-458F-8621-CE6F976D45B1}"/>
              </a:ext>
            </a:extLst>
          </p:cNvPr>
          <p:cNvSpPr>
            <a:spLocks noGrp="1"/>
          </p:cNvSpPr>
          <p:nvPr>
            <p:ph type="subTitle" idx="1"/>
          </p:nvPr>
        </p:nvSpPr>
        <p:spPr/>
        <p:txBody>
          <a:bodyPr/>
          <a:lstStyle/>
          <a:p>
            <a:endParaRPr lang="hu-HU"/>
          </a:p>
        </p:txBody>
      </p:sp>
      <p:pic>
        <p:nvPicPr>
          <p:cNvPr id="4" name="Kép 3">
            <a:extLst>
              <a:ext uri="{FF2B5EF4-FFF2-40B4-BE49-F238E27FC236}">
                <a16:creationId xmlns:a16="http://schemas.microsoft.com/office/drawing/2014/main" id="{426CF0DC-19D5-4A59-9824-90843D0C1B92}"/>
              </a:ext>
            </a:extLst>
          </p:cNvPr>
          <p:cNvPicPr>
            <a:picLocks noChangeAspect="1"/>
          </p:cNvPicPr>
          <p:nvPr/>
        </p:nvPicPr>
        <p:blipFill>
          <a:blip r:embed="rId2"/>
          <a:stretch>
            <a:fillRect/>
          </a:stretch>
        </p:blipFill>
        <p:spPr>
          <a:xfrm>
            <a:off x="0" y="439598"/>
            <a:ext cx="9144000" cy="4264304"/>
          </a:xfrm>
          <a:prstGeom prst="rect">
            <a:avLst/>
          </a:prstGeom>
        </p:spPr>
      </p:pic>
    </p:spTree>
    <p:extLst>
      <p:ext uri="{BB962C8B-B14F-4D97-AF65-F5344CB8AC3E}">
        <p14:creationId xmlns:p14="http://schemas.microsoft.com/office/powerpoint/2010/main" val="506157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What</a:t>
            </a:r>
            <a:r>
              <a:rPr lang="hu-HU" dirty="0"/>
              <a:t> </a:t>
            </a:r>
            <a:r>
              <a:rPr lang="hu-HU" dirty="0" err="1"/>
              <a:t>can</a:t>
            </a:r>
            <a:r>
              <a:rPr lang="hu-HU" dirty="0"/>
              <a:t> </a:t>
            </a:r>
            <a:r>
              <a:rPr lang="hu-HU" dirty="0" err="1"/>
              <a:t>you</a:t>
            </a:r>
            <a:r>
              <a:rPr lang="hu-HU" dirty="0"/>
              <a:t> </a:t>
            </a:r>
            <a:r>
              <a:rPr lang="hu-HU" dirty="0" err="1"/>
              <a:t>develope</a:t>
            </a:r>
            <a:r>
              <a:rPr lang="hu-HU" dirty="0"/>
              <a:t>?</a:t>
            </a:r>
            <a:endParaRPr dirty="0"/>
          </a:p>
        </p:txBody>
      </p:sp>
      <p:sp>
        <p:nvSpPr>
          <p:cNvPr id="279" name="Google Shape;279;p25"/>
          <p:cNvSpPr txBox="1">
            <a:spLocks noGrp="1"/>
          </p:cNvSpPr>
          <p:nvPr>
            <p:ph type="ctrTitle"/>
          </p:nvPr>
        </p:nvSpPr>
        <p:spPr>
          <a:xfrm>
            <a:off x="323628" y="30783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Web </a:t>
            </a:r>
            <a:r>
              <a:rPr lang="hu-HU" dirty="0" err="1"/>
              <a:t>applications</a:t>
            </a:r>
            <a:endParaRPr dirty="0"/>
          </a:p>
        </p:txBody>
      </p:sp>
      <p:sp>
        <p:nvSpPr>
          <p:cNvPr id="280" name="Google Shape;280;p25"/>
          <p:cNvSpPr txBox="1">
            <a:spLocks noGrp="1"/>
          </p:cNvSpPr>
          <p:nvPr>
            <p:ph type="ctrTitle" idx="4"/>
          </p:nvPr>
        </p:nvSpPr>
        <p:spPr>
          <a:xfrm>
            <a:off x="6633572" y="30783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Mobile </a:t>
            </a:r>
            <a:r>
              <a:rPr lang="hu-HU" dirty="0" err="1"/>
              <a:t>applications</a:t>
            </a:r>
            <a:endParaRPr dirty="0"/>
          </a:p>
        </p:txBody>
      </p:sp>
      <p:sp>
        <p:nvSpPr>
          <p:cNvPr id="281" name="Google Shape;281;p25"/>
          <p:cNvSpPr txBox="1">
            <a:spLocks noGrp="1"/>
          </p:cNvSpPr>
          <p:nvPr>
            <p:ph type="ctrTitle" idx="5"/>
          </p:nvPr>
        </p:nvSpPr>
        <p:spPr>
          <a:xfrm>
            <a:off x="2429827" y="30783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Console</a:t>
            </a:r>
            <a:r>
              <a:rPr lang="hu-HU" dirty="0"/>
              <a:t> </a:t>
            </a:r>
            <a:r>
              <a:rPr lang="hu-HU" dirty="0" err="1"/>
              <a:t>applications</a:t>
            </a:r>
            <a:endParaRPr dirty="0"/>
          </a:p>
        </p:txBody>
      </p:sp>
      <p:sp>
        <p:nvSpPr>
          <p:cNvPr id="282" name="Google Shape;282;p25"/>
          <p:cNvSpPr/>
          <p:nvPr/>
        </p:nvSpPr>
        <p:spPr>
          <a:xfrm>
            <a:off x="864142"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5"/>
          <p:cNvGrpSpPr/>
          <p:nvPr/>
        </p:nvGrpSpPr>
        <p:grpSpPr>
          <a:xfrm>
            <a:off x="71827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5" name="Google Shape;282;p25">
            <a:extLst>
              <a:ext uri="{FF2B5EF4-FFF2-40B4-BE49-F238E27FC236}">
                <a16:creationId xmlns:a16="http://schemas.microsoft.com/office/drawing/2014/main" id="{9F3CBBFC-D359-4F30-BCA0-92758AE3F633}"/>
              </a:ext>
            </a:extLst>
          </p:cNvPr>
          <p:cNvSpPr/>
          <p:nvPr/>
        </p:nvSpPr>
        <p:spPr>
          <a:xfrm>
            <a:off x="2970341"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2;p25">
            <a:extLst>
              <a:ext uri="{FF2B5EF4-FFF2-40B4-BE49-F238E27FC236}">
                <a16:creationId xmlns:a16="http://schemas.microsoft.com/office/drawing/2014/main" id="{D0792642-D039-497D-9D0B-D9FD8C3BD4B6}"/>
              </a:ext>
            </a:extLst>
          </p:cNvPr>
          <p:cNvSpPr/>
          <p:nvPr/>
        </p:nvSpPr>
        <p:spPr>
          <a:xfrm>
            <a:off x="5076540"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0;p25">
            <a:extLst>
              <a:ext uri="{FF2B5EF4-FFF2-40B4-BE49-F238E27FC236}">
                <a16:creationId xmlns:a16="http://schemas.microsoft.com/office/drawing/2014/main" id="{2603B96E-D665-47B7-8089-2F1A62717447}"/>
              </a:ext>
            </a:extLst>
          </p:cNvPr>
          <p:cNvSpPr txBox="1">
            <a:spLocks/>
          </p:cNvSpPr>
          <p:nvPr/>
        </p:nvSpPr>
        <p:spPr>
          <a:xfrm>
            <a:off x="4536026" y="3078350"/>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hu-HU" dirty="0" err="1"/>
              <a:t>Games</a:t>
            </a:r>
            <a:endParaRPr lang="hu-HU" dirty="0"/>
          </a:p>
        </p:txBody>
      </p:sp>
      <p:grpSp>
        <p:nvGrpSpPr>
          <p:cNvPr id="29" name="Google Shape;6149;p52">
            <a:extLst>
              <a:ext uri="{FF2B5EF4-FFF2-40B4-BE49-F238E27FC236}">
                <a16:creationId xmlns:a16="http://schemas.microsoft.com/office/drawing/2014/main" id="{0B14CEA9-CF31-48E8-B7D3-F7D32B6E452D}"/>
              </a:ext>
            </a:extLst>
          </p:cNvPr>
          <p:cNvGrpSpPr/>
          <p:nvPr/>
        </p:nvGrpSpPr>
        <p:grpSpPr>
          <a:xfrm>
            <a:off x="5403739" y="2238368"/>
            <a:ext cx="340573" cy="339271"/>
            <a:chOff x="898875" y="4399275"/>
            <a:chExt cx="483700" cy="481850"/>
          </a:xfrm>
        </p:grpSpPr>
        <p:sp>
          <p:nvSpPr>
            <p:cNvPr id="30" name="Google Shape;6150;p52">
              <a:extLst>
                <a:ext uri="{FF2B5EF4-FFF2-40B4-BE49-F238E27FC236}">
                  <a16:creationId xmlns:a16="http://schemas.microsoft.com/office/drawing/2014/main" id="{5927087B-64C4-4939-9AA2-76EC9CADCCB0}"/>
                </a:ext>
              </a:extLst>
            </p:cNvPr>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 name="Google Shape;6151;p52">
              <a:extLst>
                <a:ext uri="{FF2B5EF4-FFF2-40B4-BE49-F238E27FC236}">
                  <a16:creationId xmlns:a16="http://schemas.microsoft.com/office/drawing/2014/main" id="{8A5BC70E-1900-4B14-ACF7-2C96F8F93C77}"/>
                </a:ext>
              </a:extLst>
            </p:cNvPr>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 name="Google Shape;6152;p52">
              <a:extLst>
                <a:ext uri="{FF2B5EF4-FFF2-40B4-BE49-F238E27FC236}">
                  <a16:creationId xmlns:a16="http://schemas.microsoft.com/office/drawing/2014/main" id="{3CB6D18A-3784-43A1-AE2F-4C9C1CF44AD1}"/>
                </a:ext>
              </a:extLst>
            </p:cNvPr>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 name="Google Shape;6153;p52">
              <a:extLst>
                <a:ext uri="{FF2B5EF4-FFF2-40B4-BE49-F238E27FC236}">
                  <a16:creationId xmlns:a16="http://schemas.microsoft.com/office/drawing/2014/main" id="{1CE09B32-E39F-4763-87F3-E79F3F26B239}"/>
                </a:ext>
              </a:extLst>
            </p:cNvPr>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endParaRPr dirty="0"/>
            </a:p>
          </p:txBody>
        </p:sp>
        <p:sp>
          <p:nvSpPr>
            <p:cNvPr id="34" name="Google Shape;6154;p52">
              <a:extLst>
                <a:ext uri="{FF2B5EF4-FFF2-40B4-BE49-F238E27FC236}">
                  <a16:creationId xmlns:a16="http://schemas.microsoft.com/office/drawing/2014/main" id="{F5D34CEF-ED71-46D9-A881-A0EB8C319F1F}"/>
                </a:ext>
              </a:extLst>
            </p:cNvPr>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5" name="Google Shape;6155;p52">
              <a:extLst>
                <a:ext uri="{FF2B5EF4-FFF2-40B4-BE49-F238E27FC236}">
                  <a16:creationId xmlns:a16="http://schemas.microsoft.com/office/drawing/2014/main" id="{9198BE05-E511-4152-834E-04BF5CCEA251}"/>
                </a:ext>
              </a:extLst>
            </p:cNvPr>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6" name="Google Shape;6156;p52">
              <a:extLst>
                <a:ext uri="{FF2B5EF4-FFF2-40B4-BE49-F238E27FC236}">
                  <a16:creationId xmlns:a16="http://schemas.microsoft.com/office/drawing/2014/main" id="{D5AFB138-7DBA-4CFD-AAE0-DDBB29801F4D}"/>
                </a:ext>
              </a:extLst>
            </p:cNvPr>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7" name="Google Shape;6157;p52">
              <a:extLst>
                <a:ext uri="{FF2B5EF4-FFF2-40B4-BE49-F238E27FC236}">
                  <a16:creationId xmlns:a16="http://schemas.microsoft.com/office/drawing/2014/main" id="{1B5E432B-2039-4314-BEAB-CCBC2CA9FE96}"/>
                </a:ext>
              </a:extLst>
            </p:cNvPr>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43" name="Google Shape;8887;p58">
            <a:extLst>
              <a:ext uri="{FF2B5EF4-FFF2-40B4-BE49-F238E27FC236}">
                <a16:creationId xmlns:a16="http://schemas.microsoft.com/office/drawing/2014/main" id="{CF0B2218-F013-49BF-B707-00EE0A466917}"/>
              </a:ext>
            </a:extLst>
          </p:cNvPr>
          <p:cNvGrpSpPr/>
          <p:nvPr/>
        </p:nvGrpSpPr>
        <p:grpSpPr>
          <a:xfrm>
            <a:off x="3256864" y="2236609"/>
            <a:ext cx="421927" cy="399248"/>
            <a:chOff x="-1592325" y="3957400"/>
            <a:chExt cx="293025" cy="277275"/>
          </a:xfrm>
        </p:grpSpPr>
        <p:sp>
          <p:nvSpPr>
            <p:cNvPr id="44" name="Google Shape;8888;p58">
              <a:extLst>
                <a:ext uri="{FF2B5EF4-FFF2-40B4-BE49-F238E27FC236}">
                  <a16:creationId xmlns:a16="http://schemas.microsoft.com/office/drawing/2014/main" id="{625359E1-D400-49ED-9105-9970BFEA4E7D}"/>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5" name="Google Shape;8889;p58">
              <a:extLst>
                <a:ext uri="{FF2B5EF4-FFF2-40B4-BE49-F238E27FC236}">
                  <a16:creationId xmlns:a16="http://schemas.microsoft.com/office/drawing/2014/main" id="{2A50C75D-5064-4A2D-9ADE-B5DD751E0167}"/>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6" name="Google Shape;8890;p58">
              <a:extLst>
                <a:ext uri="{FF2B5EF4-FFF2-40B4-BE49-F238E27FC236}">
                  <a16:creationId xmlns:a16="http://schemas.microsoft.com/office/drawing/2014/main" id="{EDC7A694-704B-46A4-AC62-E06406CDDEB3}"/>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7" name="Google Shape;8891;p58">
              <a:extLst>
                <a:ext uri="{FF2B5EF4-FFF2-40B4-BE49-F238E27FC236}">
                  <a16:creationId xmlns:a16="http://schemas.microsoft.com/office/drawing/2014/main" id="{528D3113-00E0-433D-8FE0-F7670A14FE26}"/>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48" name="Google Shape;8802;p58">
            <a:extLst>
              <a:ext uri="{FF2B5EF4-FFF2-40B4-BE49-F238E27FC236}">
                <a16:creationId xmlns:a16="http://schemas.microsoft.com/office/drawing/2014/main" id="{198248C1-AECE-4B96-93D8-92B77A76E735}"/>
              </a:ext>
            </a:extLst>
          </p:cNvPr>
          <p:cNvGrpSpPr/>
          <p:nvPr/>
        </p:nvGrpSpPr>
        <p:grpSpPr>
          <a:xfrm>
            <a:off x="1149531" y="2214404"/>
            <a:ext cx="424195" cy="418507"/>
            <a:chOff x="-5613150" y="3632900"/>
            <a:chExt cx="294600" cy="290650"/>
          </a:xfrm>
        </p:grpSpPr>
        <p:sp>
          <p:nvSpPr>
            <p:cNvPr id="49" name="Google Shape;8803;p58">
              <a:extLst>
                <a:ext uri="{FF2B5EF4-FFF2-40B4-BE49-F238E27FC236}">
                  <a16:creationId xmlns:a16="http://schemas.microsoft.com/office/drawing/2014/main" id="{621FE434-FB32-4629-8D20-6B0050E05BA1}"/>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0" name="Google Shape;8804;p58">
              <a:extLst>
                <a:ext uri="{FF2B5EF4-FFF2-40B4-BE49-F238E27FC236}">
                  <a16:creationId xmlns:a16="http://schemas.microsoft.com/office/drawing/2014/main" id="{21720530-CFC4-4CBA-B94A-FCEBB6AB8335}"/>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49993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solidFill>
                  <a:srgbClr val="FFFFFF"/>
                </a:solidFill>
              </a:rPr>
              <a:t>Advantages</a:t>
            </a:r>
            <a:endParaRPr dirty="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solidFill>
                  <a:srgbClr val="0E2A47"/>
                </a:solidFill>
              </a:rPr>
              <a:t>Easy</a:t>
            </a:r>
            <a:r>
              <a:rPr lang="hu-HU" dirty="0">
                <a:solidFill>
                  <a:srgbClr val="0E2A47"/>
                </a:solidFill>
              </a:rPr>
              <a:t> </a:t>
            </a:r>
            <a:r>
              <a:rPr lang="hu-HU" dirty="0" err="1">
                <a:solidFill>
                  <a:srgbClr val="0E2A47"/>
                </a:solidFill>
              </a:rPr>
              <a:t>to</a:t>
            </a:r>
            <a:r>
              <a:rPr lang="hu-HU" dirty="0">
                <a:solidFill>
                  <a:srgbClr val="0E2A47"/>
                </a:solidFill>
              </a:rPr>
              <a:t> </a:t>
            </a:r>
            <a:r>
              <a:rPr lang="hu-HU" dirty="0" err="1">
                <a:solidFill>
                  <a:srgbClr val="0E2A47"/>
                </a:solidFill>
              </a:rPr>
              <a:t>learn</a:t>
            </a:r>
            <a:endParaRPr dirty="0">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solidFill>
                  <a:srgbClr val="0E2A47"/>
                </a:solidFill>
              </a:rPr>
              <a:t>Object</a:t>
            </a:r>
            <a:r>
              <a:rPr lang="hu-HU" dirty="0">
                <a:solidFill>
                  <a:srgbClr val="0E2A47"/>
                </a:solidFill>
              </a:rPr>
              <a:t> </a:t>
            </a:r>
            <a:r>
              <a:rPr lang="hu-HU" dirty="0" err="1">
                <a:solidFill>
                  <a:srgbClr val="0E2A47"/>
                </a:solidFill>
              </a:rPr>
              <a:t>oriented</a:t>
            </a:r>
            <a:endParaRPr dirty="0">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rgbClr val="0E2A47"/>
                </a:solidFill>
              </a:rPr>
              <a:t>Platform </a:t>
            </a:r>
            <a:r>
              <a:rPr lang="hu-HU" dirty="0" err="1">
                <a:solidFill>
                  <a:srgbClr val="0E2A47"/>
                </a:solidFill>
              </a:rPr>
              <a:t>independent</a:t>
            </a:r>
            <a:endParaRPr dirty="0">
              <a:solidFill>
                <a:srgbClr val="0E2A47"/>
              </a:solidFill>
            </a:endParaRPr>
          </a:p>
        </p:txBody>
      </p:sp>
    </p:spTree>
    <p:extLst>
      <p:ext uri="{BB962C8B-B14F-4D97-AF65-F5344CB8AC3E}">
        <p14:creationId xmlns:p14="http://schemas.microsoft.com/office/powerpoint/2010/main" val="1568377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781350" y="3513940"/>
            <a:ext cx="1581300" cy="502500"/>
          </a:xfrm>
          <a:prstGeom prst="rect">
            <a:avLst/>
          </a:prstGeom>
        </p:spPr>
        <p:txBody>
          <a:bodyPr spcFirstLastPara="1" wrap="square" lIns="91425" tIns="91425" rIns="91425" bIns="91425" anchor="t" anchorCtr="0">
            <a:noAutofit/>
          </a:bodyPr>
          <a:lstStyle/>
          <a:p>
            <a:pPr marL="171450" indent="-171450" algn="l">
              <a:buClr>
                <a:schemeClr val="dk1"/>
              </a:buClr>
              <a:buSzPts val="1100"/>
              <a:buFont typeface="Arial" panose="020B0604020202020204" pitchFamily="34" charset="0"/>
              <a:buChar char="•"/>
            </a:pPr>
            <a:r>
              <a:rPr lang="hu-HU" sz="1200" dirty="0">
                <a:solidFill>
                  <a:srgbClr val="0E2A47"/>
                </a:solidFill>
              </a:rPr>
              <a:t>JVM</a:t>
            </a:r>
          </a:p>
          <a:p>
            <a:pPr marL="171450" indent="-171450" algn="l">
              <a:buClr>
                <a:schemeClr val="dk1"/>
              </a:buClr>
              <a:buSzPts val="1100"/>
              <a:buFont typeface="Arial" panose="020B0604020202020204" pitchFamily="34" charset="0"/>
              <a:buChar char="•"/>
            </a:pPr>
            <a:r>
              <a:rPr lang="hu-HU" sz="1200" dirty="0">
                <a:solidFill>
                  <a:srgbClr val="0E2A47"/>
                </a:solidFill>
              </a:rPr>
              <a:t>Java </a:t>
            </a:r>
            <a:r>
              <a:rPr lang="hu-HU" sz="1200" dirty="0" err="1">
                <a:solidFill>
                  <a:srgbClr val="0E2A47"/>
                </a:solidFill>
              </a:rPr>
              <a:t>class</a:t>
            </a:r>
            <a:r>
              <a:rPr lang="hu-HU" sz="1200" dirty="0">
                <a:solidFill>
                  <a:srgbClr val="0E2A47"/>
                </a:solidFill>
              </a:rPr>
              <a:t> </a:t>
            </a:r>
            <a:r>
              <a:rPr lang="hu-HU" sz="1200" dirty="0" err="1">
                <a:solidFill>
                  <a:srgbClr val="0E2A47"/>
                </a:solidFill>
              </a:rPr>
              <a:t>library</a:t>
            </a:r>
            <a:endParaRPr sz="1200"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5895194" y="3197759"/>
            <a:ext cx="1748680" cy="502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hu-HU" sz="1200" dirty="0">
                <a:solidFill>
                  <a:srgbClr val="0E2A47"/>
                </a:solidFill>
              </a:rPr>
              <a:t>JRE</a:t>
            </a:r>
          </a:p>
          <a:p>
            <a:pPr marL="171450" lvl="0" indent="-171450" algn="l" rtl="0">
              <a:spcBef>
                <a:spcPts val="0"/>
              </a:spcBef>
              <a:spcAft>
                <a:spcPts val="0"/>
              </a:spcAft>
              <a:buClr>
                <a:schemeClr val="dk1"/>
              </a:buClr>
              <a:buSzPts val="1100"/>
              <a:buFont typeface="Arial" panose="020B0604020202020204" pitchFamily="34" charset="0"/>
              <a:buChar char="•"/>
            </a:pPr>
            <a:r>
              <a:rPr lang="hu-HU" sz="1200" dirty="0">
                <a:solidFill>
                  <a:srgbClr val="0E2A47"/>
                </a:solidFill>
              </a:rPr>
              <a:t>Java </a:t>
            </a:r>
            <a:r>
              <a:rPr lang="hu-HU" sz="1200" dirty="0" err="1">
                <a:solidFill>
                  <a:srgbClr val="0E2A47"/>
                </a:solidFill>
              </a:rPr>
              <a:t>developement</a:t>
            </a:r>
            <a:r>
              <a:rPr lang="hu-HU" sz="1200" dirty="0">
                <a:solidFill>
                  <a:srgbClr val="0E2A47"/>
                </a:solidFill>
              </a:rPr>
              <a:t> </a:t>
            </a:r>
            <a:r>
              <a:rPr lang="hu-HU" sz="1200" dirty="0" err="1">
                <a:solidFill>
                  <a:srgbClr val="0E2A47"/>
                </a:solidFill>
              </a:rPr>
              <a:t>tools</a:t>
            </a:r>
            <a:endParaRPr sz="1200"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626" name="Google Shape;626;p32"/>
          <p:cNvSpPr txBox="1">
            <a:spLocks noGrp="1"/>
          </p:cNvSpPr>
          <p:nvPr>
            <p:ph type="subTitle" idx="3"/>
          </p:nvPr>
        </p:nvSpPr>
        <p:spPr>
          <a:xfrm>
            <a:off x="1614200" y="3903050"/>
            <a:ext cx="1487706" cy="502500"/>
          </a:xfrm>
          <a:prstGeom prst="rect">
            <a:avLst/>
          </a:prstGeom>
        </p:spPr>
        <p:txBody>
          <a:bodyPr spcFirstLastPara="1" wrap="square" lIns="91425" tIns="91425" rIns="91425" bIns="91425" anchor="t" anchorCtr="0">
            <a:noAutofit/>
          </a:bodyPr>
          <a:lstStyle/>
          <a:p>
            <a:pPr marL="171450" lvl="0" indent="-171450" algn="l">
              <a:buClr>
                <a:schemeClr val="dk1"/>
              </a:buClr>
              <a:buSzPts val="1100"/>
              <a:buFont typeface="Arial" panose="020B0604020202020204" pitchFamily="34" charset="0"/>
              <a:buChar char="•"/>
            </a:pPr>
            <a:r>
              <a:rPr lang="hu-HU" sz="1200" dirty="0" err="1">
                <a:solidFill>
                  <a:srgbClr val="0E2A47"/>
                </a:solidFill>
              </a:rPr>
              <a:t>Virtual</a:t>
            </a:r>
            <a:r>
              <a:rPr lang="hu-HU" sz="1200" dirty="0">
                <a:solidFill>
                  <a:srgbClr val="0E2A47"/>
                </a:solidFill>
              </a:rPr>
              <a:t> </a:t>
            </a:r>
            <a:r>
              <a:rPr lang="hu-HU" sz="1200" dirty="0" err="1">
                <a:solidFill>
                  <a:srgbClr val="0E2A47"/>
                </a:solidFill>
              </a:rPr>
              <a:t>Machine</a:t>
            </a:r>
            <a:endParaRPr sz="1200" dirty="0">
              <a:solidFill>
                <a:srgbClr val="0E2A47"/>
              </a:solidFill>
            </a:endParaRPr>
          </a:p>
        </p:txBody>
      </p:sp>
      <p:sp>
        <p:nvSpPr>
          <p:cNvPr id="627" name="Google Shape;627;p32"/>
          <p:cNvSpPr txBox="1">
            <a:spLocks noGrp="1"/>
          </p:cNvSpPr>
          <p:nvPr>
            <p:ph type="ctrTitle"/>
          </p:nvPr>
        </p:nvSpPr>
        <p:spPr>
          <a:xfrm>
            <a:off x="3533994" y="3118396"/>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1600" dirty="0">
                <a:solidFill>
                  <a:srgbClr val="0E2A47"/>
                </a:solidFill>
              </a:rPr>
              <a:t>JRE</a:t>
            </a:r>
            <a:endParaRPr sz="1600" dirty="0">
              <a:solidFill>
                <a:srgbClr val="0E2A47"/>
              </a:solidFill>
            </a:endParaRPr>
          </a:p>
        </p:txBody>
      </p:sp>
      <p:sp>
        <p:nvSpPr>
          <p:cNvPr id="628" name="Google Shape;628;p32"/>
          <p:cNvSpPr txBox="1">
            <a:spLocks noGrp="1"/>
          </p:cNvSpPr>
          <p:nvPr>
            <p:ph type="ctrTitle" idx="4"/>
          </p:nvPr>
        </p:nvSpPr>
        <p:spPr>
          <a:xfrm>
            <a:off x="5714786" y="27787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1600" dirty="0">
                <a:solidFill>
                  <a:srgbClr val="0E2A47"/>
                </a:solidFill>
              </a:rPr>
              <a:t>JDK</a:t>
            </a:r>
            <a:endParaRPr sz="1600" dirty="0">
              <a:solidFill>
                <a:srgbClr val="0E2A47"/>
              </a:solidFill>
            </a:endParaRPr>
          </a:p>
        </p:txBody>
      </p:sp>
      <p:sp>
        <p:nvSpPr>
          <p:cNvPr id="629" name="Google Shape;629;p32"/>
          <p:cNvSpPr txBox="1">
            <a:spLocks noGrp="1"/>
          </p:cNvSpPr>
          <p:nvPr>
            <p:ph type="ctrTitle" idx="5"/>
          </p:nvPr>
        </p:nvSpPr>
        <p:spPr>
          <a:xfrm>
            <a:off x="1381099" y="3532924"/>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1600" dirty="0">
                <a:solidFill>
                  <a:srgbClr val="0E2A47"/>
                </a:solidFill>
              </a:rPr>
              <a:t>JVM</a:t>
            </a:r>
            <a:endParaRPr sz="1600" dirty="0">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862496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259106" y="1489388"/>
            <a:ext cx="4569841" cy="20918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sz="1600" i="0" dirty="0">
                <a:solidFill>
                  <a:srgbClr val="202124"/>
                </a:solidFill>
                <a:effectLst/>
                <a:latin typeface="arial" panose="020B0604020202020204" pitchFamily="34" charset="0"/>
              </a:rPr>
              <a:t>The Java </a:t>
            </a:r>
            <a:r>
              <a:rPr lang="hu-HU" sz="1600" i="0" dirty="0" err="1">
                <a:solidFill>
                  <a:srgbClr val="202124"/>
                </a:solidFill>
                <a:effectLst/>
                <a:latin typeface="arial" panose="020B0604020202020204" pitchFamily="34" charset="0"/>
              </a:rPr>
              <a:t>Development</a:t>
            </a:r>
            <a:r>
              <a:rPr lang="hu-HU" sz="1600" i="0" dirty="0">
                <a:solidFill>
                  <a:srgbClr val="202124"/>
                </a:solidFill>
                <a:effectLst/>
                <a:latin typeface="arial" panose="020B0604020202020204" pitchFamily="34" charset="0"/>
              </a:rPr>
              <a:t> Kit (JDK) is a software </a:t>
            </a:r>
            <a:r>
              <a:rPr lang="hu-HU" sz="1600" i="0" dirty="0" err="1">
                <a:solidFill>
                  <a:srgbClr val="202124"/>
                </a:solidFill>
                <a:effectLst/>
                <a:latin typeface="arial" panose="020B0604020202020204" pitchFamily="34" charset="0"/>
              </a:rPr>
              <a:t>development</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environment</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used</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for</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developing</a:t>
            </a:r>
            <a:r>
              <a:rPr lang="hu-HU" sz="1600" i="0" dirty="0">
                <a:solidFill>
                  <a:srgbClr val="202124"/>
                </a:solidFill>
                <a:effectLst/>
                <a:latin typeface="arial" panose="020B0604020202020204" pitchFamily="34" charset="0"/>
              </a:rPr>
              <a:t> Java </a:t>
            </a:r>
            <a:r>
              <a:rPr lang="hu-HU" sz="1600" i="0" dirty="0" err="1">
                <a:solidFill>
                  <a:srgbClr val="202124"/>
                </a:solidFill>
                <a:effectLst/>
                <a:latin typeface="arial" panose="020B0604020202020204" pitchFamily="34" charset="0"/>
              </a:rPr>
              <a:t>applications</a:t>
            </a:r>
            <a:r>
              <a:rPr lang="hu-HU" sz="1600" i="0" dirty="0">
                <a:solidFill>
                  <a:srgbClr val="202124"/>
                </a:solidFill>
                <a:effectLst/>
                <a:latin typeface="arial" panose="020B0604020202020204" pitchFamily="34" charset="0"/>
              </a:rPr>
              <a:t> and </a:t>
            </a:r>
            <a:r>
              <a:rPr lang="hu-HU" sz="1600" i="0" dirty="0" err="1">
                <a:solidFill>
                  <a:srgbClr val="202124"/>
                </a:solidFill>
                <a:effectLst/>
                <a:latin typeface="arial" panose="020B0604020202020204" pitchFamily="34" charset="0"/>
              </a:rPr>
              <a:t>applets</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It</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includes</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the</a:t>
            </a:r>
            <a:r>
              <a:rPr lang="hu-HU" sz="1600" i="0" dirty="0">
                <a:solidFill>
                  <a:srgbClr val="202124"/>
                </a:solidFill>
                <a:effectLst/>
                <a:latin typeface="arial" panose="020B0604020202020204" pitchFamily="34" charset="0"/>
              </a:rPr>
              <a:t> Java </a:t>
            </a:r>
            <a:r>
              <a:rPr lang="hu-HU" sz="1600" i="0" dirty="0" err="1">
                <a:solidFill>
                  <a:srgbClr val="202124"/>
                </a:solidFill>
                <a:effectLst/>
                <a:latin typeface="arial" panose="020B0604020202020204" pitchFamily="34" charset="0"/>
              </a:rPr>
              <a:t>Runtime</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Environment</a:t>
            </a:r>
            <a:r>
              <a:rPr lang="hu-HU" sz="1600" i="0" dirty="0">
                <a:solidFill>
                  <a:srgbClr val="202124"/>
                </a:solidFill>
                <a:effectLst/>
                <a:latin typeface="arial" panose="020B0604020202020204" pitchFamily="34" charset="0"/>
              </a:rPr>
              <a:t> (JRE), an </a:t>
            </a:r>
            <a:r>
              <a:rPr lang="hu-HU" sz="1600" i="0" dirty="0" err="1">
                <a:solidFill>
                  <a:srgbClr val="202124"/>
                </a:solidFill>
                <a:effectLst/>
                <a:latin typeface="arial" panose="020B0604020202020204" pitchFamily="34" charset="0"/>
              </a:rPr>
              <a:t>interpreter</a:t>
            </a:r>
            <a:r>
              <a:rPr lang="hu-HU" sz="1600" i="0" dirty="0">
                <a:solidFill>
                  <a:srgbClr val="202124"/>
                </a:solidFill>
                <a:effectLst/>
                <a:latin typeface="arial" panose="020B0604020202020204" pitchFamily="34" charset="0"/>
              </a:rPr>
              <a:t>/</a:t>
            </a:r>
            <a:r>
              <a:rPr lang="hu-HU" sz="1600" i="0" dirty="0" err="1">
                <a:solidFill>
                  <a:srgbClr val="202124"/>
                </a:solidFill>
                <a:effectLst/>
                <a:latin typeface="arial" panose="020B0604020202020204" pitchFamily="34" charset="0"/>
              </a:rPr>
              <a:t>loader</a:t>
            </a:r>
            <a:r>
              <a:rPr lang="hu-HU" sz="1600" i="0" dirty="0">
                <a:solidFill>
                  <a:srgbClr val="202124"/>
                </a:solidFill>
                <a:effectLst/>
                <a:latin typeface="arial" panose="020B0604020202020204" pitchFamily="34" charset="0"/>
              </a:rPr>
              <a:t> (Java), a </a:t>
            </a:r>
            <a:r>
              <a:rPr lang="hu-HU" sz="1600" i="0" dirty="0" err="1">
                <a:solidFill>
                  <a:srgbClr val="202124"/>
                </a:solidFill>
                <a:effectLst/>
                <a:latin typeface="arial" panose="020B0604020202020204" pitchFamily="34" charset="0"/>
              </a:rPr>
              <a:t>compiler</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javac</a:t>
            </a:r>
            <a:r>
              <a:rPr lang="hu-HU" sz="1600" i="0" dirty="0">
                <a:solidFill>
                  <a:srgbClr val="202124"/>
                </a:solidFill>
                <a:effectLst/>
                <a:latin typeface="arial" panose="020B0604020202020204" pitchFamily="34" charset="0"/>
              </a:rPr>
              <a:t>), an </a:t>
            </a:r>
            <a:r>
              <a:rPr lang="hu-HU" sz="1600" i="0" dirty="0" err="1">
                <a:solidFill>
                  <a:srgbClr val="202124"/>
                </a:solidFill>
                <a:effectLst/>
                <a:latin typeface="arial" panose="020B0604020202020204" pitchFamily="34" charset="0"/>
              </a:rPr>
              <a:t>archiver</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jar</a:t>
            </a:r>
            <a:r>
              <a:rPr lang="hu-HU" sz="1600" i="0" dirty="0">
                <a:solidFill>
                  <a:srgbClr val="202124"/>
                </a:solidFill>
                <a:effectLst/>
                <a:latin typeface="arial" panose="020B0604020202020204" pitchFamily="34" charset="0"/>
              </a:rPr>
              <a:t>), a </a:t>
            </a:r>
            <a:r>
              <a:rPr lang="hu-HU" sz="1600" i="0" dirty="0" err="1">
                <a:solidFill>
                  <a:srgbClr val="202124"/>
                </a:solidFill>
                <a:effectLst/>
                <a:latin typeface="arial" panose="020B0604020202020204" pitchFamily="34" charset="0"/>
              </a:rPr>
              <a:t>documentation</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generator</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Javadoc</a:t>
            </a:r>
            <a:r>
              <a:rPr lang="hu-HU" sz="1600" i="0" dirty="0">
                <a:solidFill>
                  <a:srgbClr val="202124"/>
                </a:solidFill>
                <a:effectLst/>
                <a:latin typeface="arial" panose="020B0604020202020204" pitchFamily="34" charset="0"/>
              </a:rPr>
              <a:t>) and </a:t>
            </a:r>
            <a:r>
              <a:rPr lang="hu-HU" sz="1600" i="0" dirty="0" err="1">
                <a:solidFill>
                  <a:srgbClr val="202124"/>
                </a:solidFill>
                <a:effectLst/>
                <a:latin typeface="arial" panose="020B0604020202020204" pitchFamily="34" charset="0"/>
              </a:rPr>
              <a:t>other</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tools</a:t>
            </a:r>
            <a:r>
              <a:rPr lang="hu-HU" sz="1600" i="0" dirty="0">
                <a:solidFill>
                  <a:srgbClr val="202124"/>
                </a:solidFill>
                <a:effectLst/>
                <a:latin typeface="arial" panose="020B0604020202020204" pitchFamily="34" charset="0"/>
              </a:rPr>
              <a:t> </a:t>
            </a:r>
            <a:r>
              <a:rPr lang="hu-HU" sz="1600" i="0" dirty="0" err="1">
                <a:solidFill>
                  <a:srgbClr val="202124"/>
                </a:solidFill>
                <a:effectLst/>
                <a:latin typeface="arial" panose="020B0604020202020204" pitchFamily="34" charset="0"/>
              </a:rPr>
              <a:t>needed</a:t>
            </a:r>
            <a:r>
              <a:rPr lang="hu-HU" sz="1600" i="0" dirty="0">
                <a:solidFill>
                  <a:srgbClr val="202124"/>
                </a:solidFill>
                <a:effectLst/>
                <a:latin typeface="arial" panose="020B0604020202020204" pitchFamily="34" charset="0"/>
              </a:rPr>
              <a:t> in Java </a:t>
            </a:r>
            <a:r>
              <a:rPr lang="hu-HU" sz="1600" i="0" dirty="0" err="1">
                <a:solidFill>
                  <a:srgbClr val="202124"/>
                </a:solidFill>
                <a:effectLst/>
                <a:latin typeface="arial" panose="020B0604020202020204" pitchFamily="34" charset="0"/>
              </a:rPr>
              <a:t>development</a:t>
            </a:r>
            <a:r>
              <a:rPr lang="hu-HU" sz="1600" i="0" dirty="0">
                <a:solidFill>
                  <a:srgbClr val="202124"/>
                </a:solidFill>
                <a:effectLst/>
                <a:latin typeface="arial" panose="020B0604020202020204" pitchFamily="34" charset="0"/>
              </a:rPr>
              <a:t>.</a:t>
            </a:r>
            <a:endParaRPr sz="1600" dirty="0"/>
          </a:p>
        </p:txBody>
      </p:sp>
    </p:spTree>
    <p:extLst>
      <p:ext uri="{BB962C8B-B14F-4D97-AF65-F5344CB8AC3E}">
        <p14:creationId xmlns:p14="http://schemas.microsoft.com/office/powerpoint/2010/main" val="329943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C393ACCF-6536-4CE7-AACF-C118B85FAA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5301" y="322853"/>
            <a:ext cx="1341500" cy="1341500"/>
          </a:xfrm>
          <a:prstGeom prst="rect">
            <a:avLst/>
          </a:prstGeom>
        </p:spPr>
      </p:pic>
      <p:sp>
        <p:nvSpPr>
          <p:cNvPr id="5" name="Kanyar jobbra 7">
            <a:extLst>
              <a:ext uri="{FF2B5EF4-FFF2-40B4-BE49-F238E27FC236}">
                <a16:creationId xmlns:a16="http://schemas.microsoft.com/office/drawing/2014/main" id="{D7F513F2-5F0C-4C19-8DE8-E6C6E55872BF}"/>
              </a:ext>
            </a:extLst>
          </p:cNvPr>
          <p:cNvSpPr/>
          <p:nvPr/>
        </p:nvSpPr>
        <p:spPr>
          <a:xfrm rot="5400000">
            <a:off x="1865961" y="373841"/>
            <a:ext cx="906136" cy="2016224"/>
          </a:xfrm>
          <a:prstGeom prst="bentArrow">
            <a:avLst/>
          </a:prstGeom>
          <a:solidFill>
            <a:schemeClr val="accent1"/>
          </a:solidFill>
          <a:ln>
            <a:noFill/>
          </a:ln>
        </p:spPr>
        <p:txBody>
          <a:bodyPr spcFirstLastPara="1" wrap="square" lIns="91425" tIns="91425" rIns="91425" bIns="91425" anchor="ctr" anchorCtr="0">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hu-HU" dirty="0">
              <a:solidFill>
                <a:srgbClr val="000000"/>
              </a:solidFill>
              <a:latin typeface="Arial"/>
              <a:cs typeface="Arial"/>
            </a:endParaRPr>
          </a:p>
        </p:txBody>
      </p:sp>
      <p:pic>
        <p:nvPicPr>
          <p:cNvPr id="6" name="Kép 5">
            <a:extLst>
              <a:ext uri="{FF2B5EF4-FFF2-40B4-BE49-F238E27FC236}">
                <a16:creationId xmlns:a16="http://schemas.microsoft.com/office/drawing/2014/main" id="{F4883E92-5F6D-4769-8ECD-8D93F5B18A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19029" y="1861725"/>
            <a:ext cx="1512962" cy="1134722"/>
          </a:xfrm>
          <a:prstGeom prst="rect">
            <a:avLst/>
          </a:prstGeom>
        </p:spPr>
      </p:pic>
      <p:sp>
        <p:nvSpPr>
          <p:cNvPr id="7" name="Ellipszis 6">
            <a:extLst>
              <a:ext uri="{FF2B5EF4-FFF2-40B4-BE49-F238E27FC236}">
                <a16:creationId xmlns:a16="http://schemas.microsoft.com/office/drawing/2014/main" id="{99B55D70-DABA-478F-81A5-23525210CCF2}"/>
              </a:ext>
            </a:extLst>
          </p:cNvPr>
          <p:cNvSpPr/>
          <p:nvPr/>
        </p:nvSpPr>
        <p:spPr>
          <a:xfrm>
            <a:off x="3867728" y="106829"/>
            <a:ext cx="2088232" cy="2042928"/>
          </a:xfrm>
          <a:prstGeom prst="ellipse">
            <a:avLst/>
          </a:prstGeom>
          <a:solidFill>
            <a:schemeClr val="bg1"/>
          </a:solidFill>
          <a:ln>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hu-HU"/>
          </a:p>
        </p:txBody>
      </p:sp>
      <p:sp>
        <p:nvSpPr>
          <p:cNvPr id="8" name="Ellipszis 7">
            <a:extLst>
              <a:ext uri="{FF2B5EF4-FFF2-40B4-BE49-F238E27FC236}">
                <a16:creationId xmlns:a16="http://schemas.microsoft.com/office/drawing/2014/main" id="{0564A4DE-5591-4859-B31C-CC15EA38E89F}"/>
              </a:ext>
            </a:extLst>
          </p:cNvPr>
          <p:cNvSpPr/>
          <p:nvPr/>
        </p:nvSpPr>
        <p:spPr>
          <a:xfrm>
            <a:off x="2931494" y="2289719"/>
            <a:ext cx="288032" cy="27873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hu-HU"/>
          </a:p>
        </p:txBody>
      </p:sp>
      <p:cxnSp>
        <p:nvCxnSpPr>
          <p:cNvPr id="9" name="Egyenes összekötő 8">
            <a:extLst>
              <a:ext uri="{FF2B5EF4-FFF2-40B4-BE49-F238E27FC236}">
                <a16:creationId xmlns:a16="http://schemas.microsoft.com/office/drawing/2014/main" id="{A23FA622-714F-45BC-BF38-5A04F13A45FF}"/>
              </a:ext>
            </a:extLst>
          </p:cNvPr>
          <p:cNvCxnSpPr>
            <a:stCxn id="8" idx="1"/>
          </p:cNvCxnSpPr>
          <p:nvPr/>
        </p:nvCxnSpPr>
        <p:spPr>
          <a:xfrm flipV="1">
            <a:off x="2973675" y="610885"/>
            <a:ext cx="1001538" cy="171965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Egyenes összekötő 9">
            <a:extLst>
              <a:ext uri="{FF2B5EF4-FFF2-40B4-BE49-F238E27FC236}">
                <a16:creationId xmlns:a16="http://schemas.microsoft.com/office/drawing/2014/main" id="{B03CCEF5-C0E9-4CA6-88CB-91FBDAC43B07}"/>
              </a:ext>
            </a:extLst>
          </p:cNvPr>
          <p:cNvCxnSpPr/>
          <p:nvPr/>
        </p:nvCxnSpPr>
        <p:spPr>
          <a:xfrm flipV="1">
            <a:off x="3126075" y="2149757"/>
            <a:ext cx="2001266" cy="418696"/>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Kép 10">
            <a:extLst>
              <a:ext uri="{FF2B5EF4-FFF2-40B4-BE49-F238E27FC236}">
                <a16:creationId xmlns:a16="http://schemas.microsoft.com/office/drawing/2014/main" id="{AED9C80C-6282-49FE-8681-542D1458B1A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5028" y="117804"/>
            <a:ext cx="1113632" cy="1403177"/>
          </a:xfrm>
          <a:prstGeom prst="rect">
            <a:avLst/>
          </a:prstGeom>
        </p:spPr>
      </p:pic>
      <p:sp>
        <p:nvSpPr>
          <p:cNvPr id="12" name="Lefelé nyíl 18">
            <a:extLst>
              <a:ext uri="{FF2B5EF4-FFF2-40B4-BE49-F238E27FC236}">
                <a16:creationId xmlns:a16="http://schemas.microsoft.com/office/drawing/2014/main" id="{9925DA24-D511-473E-828F-A9C2C9DD7A2D}"/>
              </a:ext>
            </a:extLst>
          </p:cNvPr>
          <p:cNvSpPr/>
          <p:nvPr/>
        </p:nvSpPr>
        <p:spPr>
          <a:xfrm>
            <a:off x="2931495" y="2996447"/>
            <a:ext cx="395647" cy="710782"/>
          </a:xfrm>
          <a:prstGeom prst="downArrow">
            <a:avLst/>
          </a:prstGeom>
          <a:solidFill>
            <a:schemeClr val="accent1"/>
          </a:solidFill>
          <a:ln>
            <a:noFill/>
          </a:ln>
        </p:spPr>
        <p:txBody>
          <a:bodyPr spcFirstLastPara="1" wrap="square" lIns="91425" tIns="91425" rIns="91425" bIns="91425" anchor="ctr" anchorCtr="0">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hu-HU" dirty="0">
              <a:solidFill>
                <a:srgbClr val="000000"/>
              </a:solidFill>
              <a:latin typeface="Arial"/>
              <a:cs typeface="Arial"/>
            </a:endParaRPr>
          </a:p>
        </p:txBody>
      </p:sp>
      <p:pic>
        <p:nvPicPr>
          <p:cNvPr id="13" name="Kép 12">
            <a:extLst>
              <a:ext uri="{FF2B5EF4-FFF2-40B4-BE49-F238E27FC236}">
                <a16:creationId xmlns:a16="http://schemas.microsoft.com/office/drawing/2014/main" id="{941042DA-0684-495F-8A5E-6A02F8634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10" y="3932398"/>
            <a:ext cx="952633" cy="714475"/>
          </a:xfrm>
          <a:prstGeom prst="rect">
            <a:avLst/>
          </a:prstGeom>
        </p:spPr>
      </p:pic>
      <p:sp>
        <p:nvSpPr>
          <p:cNvPr id="14" name="Jobbra nyíl 20">
            <a:extLst>
              <a:ext uri="{FF2B5EF4-FFF2-40B4-BE49-F238E27FC236}">
                <a16:creationId xmlns:a16="http://schemas.microsoft.com/office/drawing/2014/main" id="{BAB78064-610E-4E86-A648-7DFA795E814E}"/>
              </a:ext>
            </a:extLst>
          </p:cNvPr>
          <p:cNvSpPr/>
          <p:nvPr/>
        </p:nvSpPr>
        <p:spPr>
          <a:xfrm>
            <a:off x="3872696" y="4100470"/>
            <a:ext cx="648072" cy="360040"/>
          </a:xfrm>
          <a:prstGeom prst="rightArrow">
            <a:avLst/>
          </a:prstGeom>
          <a:solidFill>
            <a:schemeClr val="accent1"/>
          </a:solidFill>
          <a:ln>
            <a:noFill/>
          </a:ln>
        </p:spPr>
        <p:txBody>
          <a:bodyPr spcFirstLastPara="1" wrap="square" lIns="91425" tIns="91425" rIns="91425" bIns="91425" anchor="ctr" anchorCtr="0">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hu-HU">
              <a:solidFill>
                <a:srgbClr val="000000"/>
              </a:solidFill>
              <a:latin typeface="Arial"/>
              <a:cs typeface="Arial"/>
            </a:endParaRPr>
          </a:p>
        </p:txBody>
      </p:sp>
      <p:pic>
        <p:nvPicPr>
          <p:cNvPr id="16" name="Kép 15">
            <a:extLst>
              <a:ext uri="{FF2B5EF4-FFF2-40B4-BE49-F238E27FC236}">
                <a16:creationId xmlns:a16="http://schemas.microsoft.com/office/drawing/2014/main" id="{DEBA3B0A-592D-43BF-A55F-0B539877D61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83526" y="2603494"/>
            <a:ext cx="1416151" cy="785907"/>
          </a:xfrm>
          <a:prstGeom prst="rect">
            <a:avLst/>
          </a:prstGeom>
        </p:spPr>
      </p:pic>
      <p:sp>
        <p:nvSpPr>
          <p:cNvPr id="17" name="Kanyar jobbra 24">
            <a:extLst>
              <a:ext uri="{FF2B5EF4-FFF2-40B4-BE49-F238E27FC236}">
                <a16:creationId xmlns:a16="http://schemas.microsoft.com/office/drawing/2014/main" id="{0C44463D-43D7-45E1-9909-32591CF76B97}"/>
              </a:ext>
            </a:extLst>
          </p:cNvPr>
          <p:cNvSpPr/>
          <p:nvPr/>
        </p:nvSpPr>
        <p:spPr>
          <a:xfrm rot="5400000" flipH="1">
            <a:off x="6632294" y="3136391"/>
            <a:ext cx="781055" cy="1701390"/>
          </a:xfrm>
          <a:prstGeom prst="bentArrow">
            <a:avLst/>
          </a:prstGeom>
          <a:solidFill>
            <a:schemeClr val="accent1"/>
          </a:solidFill>
          <a:ln>
            <a:noFill/>
          </a:ln>
        </p:spPr>
        <p:txBody>
          <a:bodyPr spcFirstLastPara="1" wrap="square" lIns="91425" tIns="91425" rIns="91425" bIns="91425" anchor="ctr" anchorCtr="0">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hu-HU">
              <a:solidFill>
                <a:srgbClr val="000000"/>
              </a:solidFill>
              <a:latin typeface="Arial"/>
              <a:cs typeface="Arial"/>
            </a:endParaRPr>
          </a:p>
        </p:txBody>
      </p:sp>
      <p:sp>
        <p:nvSpPr>
          <p:cNvPr id="18" name="Felfelé nyíl 25">
            <a:extLst>
              <a:ext uri="{FF2B5EF4-FFF2-40B4-BE49-F238E27FC236}">
                <a16:creationId xmlns:a16="http://schemas.microsoft.com/office/drawing/2014/main" id="{4A74AED6-5B7B-415F-A156-02AC41194A27}"/>
              </a:ext>
            </a:extLst>
          </p:cNvPr>
          <p:cNvSpPr/>
          <p:nvPr/>
        </p:nvSpPr>
        <p:spPr>
          <a:xfrm>
            <a:off x="7575613" y="1835022"/>
            <a:ext cx="432048" cy="594065"/>
          </a:xfrm>
          <a:prstGeom prst="upArrow">
            <a:avLst/>
          </a:prstGeom>
          <a:solidFill>
            <a:schemeClr val="accent1"/>
          </a:solidFill>
          <a:ln>
            <a:noFill/>
          </a:ln>
        </p:spPr>
        <p:txBody>
          <a:bodyPr spcFirstLastPara="1" wrap="square" lIns="91425" tIns="91425" rIns="91425" bIns="91425" anchor="ctr" anchorCtr="0">
            <a:noAutofit/>
          </a:bodyPr>
          <a:lstStyle>
            <a:defPPr>
              <a:defRPr lang="hu-HU"/>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hu-HU">
              <a:solidFill>
                <a:srgbClr val="000000"/>
              </a:solidFill>
              <a:latin typeface="Arial"/>
              <a:cs typeface="Arial"/>
            </a:endParaRPr>
          </a:p>
        </p:txBody>
      </p:sp>
      <p:pic>
        <p:nvPicPr>
          <p:cNvPr id="19" name="Kép 18">
            <a:extLst>
              <a:ext uri="{FF2B5EF4-FFF2-40B4-BE49-F238E27FC236}">
                <a16:creationId xmlns:a16="http://schemas.microsoft.com/office/drawing/2014/main" id="{326CA3E4-A2C1-4A2D-94B0-7056FD58A49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0969" y="819392"/>
            <a:ext cx="2367190" cy="1207750"/>
          </a:xfrm>
          <a:prstGeom prst="rect">
            <a:avLst/>
          </a:prstGeom>
        </p:spPr>
      </p:pic>
      <p:sp>
        <p:nvSpPr>
          <p:cNvPr id="20" name="Szövegdoboz 27">
            <a:extLst>
              <a:ext uri="{FF2B5EF4-FFF2-40B4-BE49-F238E27FC236}">
                <a16:creationId xmlns:a16="http://schemas.microsoft.com/office/drawing/2014/main" id="{232267FF-9490-4B50-8FA1-60C234446226}"/>
              </a:ext>
            </a:extLst>
          </p:cNvPr>
          <p:cNvSpPr txBox="1"/>
          <p:nvPr/>
        </p:nvSpPr>
        <p:spPr>
          <a:xfrm>
            <a:off x="195301" y="106829"/>
            <a:ext cx="1776448" cy="369332"/>
          </a:xfrm>
          <a:prstGeom prst="rect">
            <a:avLst/>
          </a:prstGeom>
          <a:noFill/>
        </p:spPr>
        <p:txBody>
          <a:bodyPr wrap="none" rtlCol="0">
            <a:spAutoFit/>
          </a:bodyPr>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hu-HU" dirty="0">
                <a:solidFill>
                  <a:srgbClr val="48FFD5"/>
                </a:solidFill>
                <a:latin typeface="Century Gothic" panose="020B0502020202020204" pitchFamily="34" charset="0"/>
              </a:rPr>
              <a:t>Java program</a:t>
            </a:r>
          </a:p>
        </p:txBody>
      </p:sp>
      <p:sp>
        <p:nvSpPr>
          <p:cNvPr id="21" name="Szövegdoboz 28">
            <a:extLst>
              <a:ext uri="{FF2B5EF4-FFF2-40B4-BE49-F238E27FC236}">
                <a16:creationId xmlns:a16="http://schemas.microsoft.com/office/drawing/2014/main" id="{4B00E20C-1345-45C1-8148-FD5D29E47A41}"/>
              </a:ext>
            </a:extLst>
          </p:cNvPr>
          <p:cNvSpPr txBox="1"/>
          <p:nvPr/>
        </p:nvSpPr>
        <p:spPr>
          <a:xfrm>
            <a:off x="1536801" y="2304829"/>
            <a:ext cx="603050" cy="369332"/>
          </a:xfrm>
          <a:prstGeom prst="rect">
            <a:avLst/>
          </a:prstGeom>
          <a:noFill/>
        </p:spPr>
        <p:txBody>
          <a:bodyPr wrap="none" rtlCol="0">
            <a:spAutoFit/>
          </a:bodyPr>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hu-HU" dirty="0">
                <a:solidFill>
                  <a:srgbClr val="48FFD5"/>
                </a:solidFill>
                <a:latin typeface="Century Gothic" panose="020B0502020202020204" pitchFamily="34" charset="0"/>
              </a:rPr>
              <a:t>JDK</a:t>
            </a:r>
          </a:p>
        </p:txBody>
      </p:sp>
      <p:sp>
        <p:nvSpPr>
          <p:cNvPr id="22" name="Szövegdoboz 29">
            <a:extLst>
              <a:ext uri="{FF2B5EF4-FFF2-40B4-BE49-F238E27FC236}">
                <a16:creationId xmlns:a16="http://schemas.microsoft.com/office/drawing/2014/main" id="{640A212F-A423-440F-944E-F97D44B393BF}"/>
              </a:ext>
            </a:extLst>
          </p:cNvPr>
          <p:cNvSpPr txBox="1"/>
          <p:nvPr/>
        </p:nvSpPr>
        <p:spPr>
          <a:xfrm>
            <a:off x="4307352" y="1341188"/>
            <a:ext cx="1208985" cy="646331"/>
          </a:xfrm>
          <a:prstGeom prst="rect">
            <a:avLst/>
          </a:prstGeom>
          <a:noFill/>
        </p:spPr>
        <p:txBody>
          <a:bodyPr wrap="none" rtlCol="0">
            <a:spAutoFit/>
          </a:bodyPr>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hu-HU" dirty="0">
                <a:solidFill>
                  <a:srgbClr val="EA2D2E"/>
                </a:solidFill>
                <a:latin typeface="Century Gothic" panose="020B0502020202020204" pitchFamily="34" charset="0"/>
              </a:rPr>
              <a:t>Java </a:t>
            </a:r>
          </a:p>
          <a:p>
            <a:pPr algn="ctr"/>
            <a:r>
              <a:rPr lang="hu-HU" dirty="0" err="1">
                <a:solidFill>
                  <a:srgbClr val="EA2D2E"/>
                </a:solidFill>
                <a:latin typeface="Century Gothic" panose="020B0502020202020204" pitchFamily="34" charset="0"/>
              </a:rPr>
              <a:t>Compiler</a:t>
            </a:r>
            <a:endParaRPr lang="hu-HU" dirty="0">
              <a:solidFill>
                <a:srgbClr val="EA2D2E"/>
              </a:solidFill>
              <a:latin typeface="Century Gothic" panose="020B0502020202020204" pitchFamily="34" charset="0"/>
            </a:endParaRPr>
          </a:p>
        </p:txBody>
      </p:sp>
      <p:sp>
        <p:nvSpPr>
          <p:cNvPr id="23" name="Szövegdoboz 30">
            <a:extLst>
              <a:ext uri="{FF2B5EF4-FFF2-40B4-BE49-F238E27FC236}">
                <a16:creationId xmlns:a16="http://schemas.microsoft.com/office/drawing/2014/main" id="{A14E9452-C47E-4A46-80BD-46F94A37E836}"/>
              </a:ext>
            </a:extLst>
          </p:cNvPr>
          <p:cNvSpPr txBox="1"/>
          <p:nvPr/>
        </p:nvSpPr>
        <p:spPr>
          <a:xfrm>
            <a:off x="350563" y="4082570"/>
            <a:ext cx="1920719" cy="369332"/>
          </a:xfrm>
          <a:prstGeom prst="rect">
            <a:avLst/>
          </a:prstGeom>
          <a:noFill/>
        </p:spPr>
        <p:txBody>
          <a:bodyPr wrap="none" rtlCol="0">
            <a:spAutoFit/>
          </a:bodyPr>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hu-HU" dirty="0">
                <a:solidFill>
                  <a:srgbClr val="48FFD5"/>
                </a:solidFill>
                <a:latin typeface="Century Gothic" panose="020B0502020202020204" pitchFamily="34" charset="0"/>
              </a:rPr>
              <a:t>Java</a:t>
            </a:r>
            <a:r>
              <a:rPr lang="hu-HU" dirty="0">
                <a:solidFill>
                  <a:srgbClr val="EA2D2E"/>
                </a:solidFill>
                <a:latin typeface="Century Gothic" panose="020B0502020202020204" pitchFamily="34" charset="0"/>
              </a:rPr>
              <a:t> </a:t>
            </a:r>
            <a:r>
              <a:rPr lang="hu-HU" dirty="0" err="1">
                <a:solidFill>
                  <a:srgbClr val="48FFD5"/>
                </a:solidFill>
                <a:latin typeface="Century Gothic" panose="020B0502020202020204" pitchFamily="34" charset="0"/>
              </a:rPr>
              <a:t>bytecode</a:t>
            </a:r>
            <a:endParaRPr lang="hu-HU" dirty="0">
              <a:solidFill>
                <a:srgbClr val="48FFD5"/>
              </a:solidFill>
              <a:latin typeface="Century Gothic" panose="020B0502020202020204" pitchFamily="34" charset="0"/>
            </a:endParaRPr>
          </a:p>
        </p:txBody>
      </p:sp>
      <p:sp>
        <p:nvSpPr>
          <p:cNvPr id="24" name="Szövegdoboz 31">
            <a:extLst>
              <a:ext uri="{FF2B5EF4-FFF2-40B4-BE49-F238E27FC236}">
                <a16:creationId xmlns:a16="http://schemas.microsoft.com/office/drawing/2014/main" id="{052932F9-0C79-409A-8291-BA894E9D8187}"/>
              </a:ext>
            </a:extLst>
          </p:cNvPr>
          <p:cNvSpPr txBox="1"/>
          <p:nvPr/>
        </p:nvSpPr>
        <p:spPr>
          <a:xfrm>
            <a:off x="4972221" y="3438408"/>
            <a:ext cx="668774" cy="369332"/>
          </a:xfrm>
          <a:prstGeom prst="rect">
            <a:avLst/>
          </a:prstGeom>
          <a:noFill/>
        </p:spPr>
        <p:txBody>
          <a:bodyPr wrap="none" rtlCol="0">
            <a:spAutoFit/>
          </a:bodyPr>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hu-HU" dirty="0">
                <a:solidFill>
                  <a:srgbClr val="48FFD5"/>
                </a:solidFill>
                <a:latin typeface="Century Gothic" panose="020B0502020202020204" pitchFamily="34" charset="0"/>
              </a:rPr>
              <a:t>JVM</a:t>
            </a:r>
          </a:p>
        </p:txBody>
      </p:sp>
      <p:sp>
        <p:nvSpPr>
          <p:cNvPr id="25" name="Szövegdoboz 32">
            <a:extLst>
              <a:ext uri="{FF2B5EF4-FFF2-40B4-BE49-F238E27FC236}">
                <a16:creationId xmlns:a16="http://schemas.microsoft.com/office/drawing/2014/main" id="{F8012279-4A1C-403A-8BB0-95EAA109EB07}"/>
              </a:ext>
            </a:extLst>
          </p:cNvPr>
          <p:cNvSpPr txBox="1"/>
          <p:nvPr/>
        </p:nvSpPr>
        <p:spPr>
          <a:xfrm>
            <a:off x="5127341" y="2670578"/>
            <a:ext cx="1512962" cy="646331"/>
          </a:xfrm>
          <a:prstGeom prst="rect">
            <a:avLst/>
          </a:prstGeom>
          <a:noFill/>
        </p:spPr>
        <p:txBody>
          <a:bodyPr wrap="square" rtlCol="0">
            <a:spAutoFit/>
          </a:bodyPr>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hu-HU" dirty="0" err="1">
                <a:solidFill>
                  <a:srgbClr val="48FFD5"/>
                </a:solidFill>
                <a:latin typeface="Century Gothic" panose="020B0502020202020204" pitchFamily="34" charset="0"/>
              </a:rPr>
              <a:t>Binary</a:t>
            </a:r>
            <a:r>
              <a:rPr lang="hu-HU" dirty="0">
                <a:solidFill>
                  <a:srgbClr val="48FFD5"/>
                </a:solidFill>
                <a:latin typeface="Century Gothic" panose="020B0502020202020204" pitchFamily="34" charset="0"/>
              </a:rPr>
              <a:t> </a:t>
            </a:r>
            <a:r>
              <a:rPr lang="hu-HU" dirty="0" err="1">
                <a:solidFill>
                  <a:srgbClr val="48FFD5"/>
                </a:solidFill>
                <a:latin typeface="Century Gothic" panose="020B0502020202020204" pitchFamily="34" charset="0"/>
              </a:rPr>
              <a:t>instructions</a:t>
            </a:r>
            <a:endParaRPr lang="hu-HU" dirty="0">
              <a:solidFill>
                <a:srgbClr val="48FFD5"/>
              </a:solidFill>
              <a:latin typeface="Century Gothic" panose="020B0502020202020204" pitchFamily="34" charset="0"/>
            </a:endParaRPr>
          </a:p>
        </p:txBody>
      </p:sp>
      <p:sp>
        <p:nvSpPr>
          <p:cNvPr id="26" name="Szövegdoboz 33">
            <a:extLst>
              <a:ext uri="{FF2B5EF4-FFF2-40B4-BE49-F238E27FC236}">
                <a16:creationId xmlns:a16="http://schemas.microsoft.com/office/drawing/2014/main" id="{349A4FB2-CDF2-424D-BB4C-6B88916A186E}"/>
              </a:ext>
            </a:extLst>
          </p:cNvPr>
          <p:cNvSpPr txBox="1"/>
          <p:nvPr/>
        </p:nvSpPr>
        <p:spPr>
          <a:xfrm>
            <a:off x="6443260" y="634726"/>
            <a:ext cx="2448272" cy="369332"/>
          </a:xfrm>
          <a:prstGeom prst="rect">
            <a:avLst/>
          </a:prstGeom>
          <a:noFill/>
          <a:ln>
            <a:solidFill>
              <a:schemeClr val="accent1"/>
            </a:solidFill>
          </a:ln>
        </p:spPr>
        <p:txBody>
          <a:bodyPr wrap="square" rtlCol="0">
            <a:spAutoFit/>
          </a:bodyPr>
          <a:ls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hu-HU" dirty="0" err="1">
                <a:solidFill>
                  <a:srgbClr val="48FFD5"/>
                </a:solidFill>
                <a:latin typeface="Century Gothic" panose="020B0502020202020204" pitchFamily="34" charset="0"/>
              </a:rPr>
              <a:t>Operating</a:t>
            </a:r>
            <a:r>
              <a:rPr lang="hu-HU" dirty="0">
                <a:solidFill>
                  <a:srgbClr val="48FFD5"/>
                </a:solidFill>
                <a:latin typeface="Century Gothic" panose="020B0502020202020204" pitchFamily="34" charset="0"/>
              </a:rPr>
              <a:t> </a:t>
            </a:r>
            <a:r>
              <a:rPr lang="hu-HU" dirty="0" err="1">
                <a:solidFill>
                  <a:srgbClr val="48FFD5"/>
                </a:solidFill>
                <a:latin typeface="Century Gothic" panose="020B0502020202020204" pitchFamily="34" charset="0"/>
              </a:rPr>
              <a:t>system</a:t>
            </a:r>
            <a:endParaRPr lang="hu-HU" dirty="0">
              <a:solidFill>
                <a:srgbClr val="48FFD5"/>
              </a:solidFill>
              <a:latin typeface="Century Gothic" panose="020B0502020202020204" pitchFamily="34" charset="0"/>
            </a:endParaRPr>
          </a:p>
        </p:txBody>
      </p:sp>
      <p:sp>
        <p:nvSpPr>
          <p:cNvPr id="29" name="Google Shape;282;p25">
            <a:extLst>
              <a:ext uri="{FF2B5EF4-FFF2-40B4-BE49-F238E27FC236}">
                <a16:creationId xmlns:a16="http://schemas.microsoft.com/office/drawing/2014/main" id="{83E6DB4D-A414-4C33-8963-84379F4C2BCA}"/>
              </a:ext>
            </a:extLst>
          </p:cNvPr>
          <p:cNvSpPr/>
          <p:nvPr/>
        </p:nvSpPr>
        <p:spPr>
          <a:xfrm>
            <a:off x="4888849" y="3960345"/>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2869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259106" y="1489388"/>
            <a:ext cx="4569841" cy="20918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i="0" dirty="0">
                <a:solidFill>
                  <a:srgbClr val="202124"/>
                </a:solidFill>
                <a:effectLst/>
                <a:latin typeface="arial" panose="020B0604020202020204" pitchFamily="34" charset="0"/>
              </a:rPr>
              <a:t>A Java virtual machine (JVM) is a virtual machine that enables a computer to run Java programs as well as programs written in other languages that are also compiled to Java bytecode.</a:t>
            </a:r>
            <a:endParaRPr sz="1600" dirty="0"/>
          </a:p>
        </p:txBody>
      </p:sp>
    </p:spTree>
    <p:extLst>
      <p:ext uri="{BB962C8B-B14F-4D97-AF65-F5344CB8AC3E}">
        <p14:creationId xmlns:p14="http://schemas.microsoft.com/office/powerpoint/2010/main" val="1327779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352551" y="2973482"/>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47791" y="242580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rgbClr val="FFFFFF"/>
                </a:solidFill>
              </a:rPr>
              <a:t>Included</a:t>
            </a:r>
            <a:r>
              <a:rPr lang="hu-HU" dirty="0">
                <a:solidFill>
                  <a:srgbClr val="FFFFFF"/>
                </a:solidFill>
              </a:rPr>
              <a:t> </a:t>
            </a:r>
            <a:r>
              <a:rPr lang="hu-HU" dirty="0" err="1">
                <a:solidFill>
                  <a:srgbClr val="FFFFFF"/>
                </a:solidFill>
              </a:rPr>
              <a:t>topics</a:t>
            </a:r>
            <a:endParaRPr dirty="0">
              <a:solidFill>
                <a:srgbClr val="FFFFFF"/>
              </a:solidFill>
            </a:endParaRPr>
          </a:p>
        </p:txBody>
      </p:sp>
      <p:sp>
        <p:nvSpPr>
          <p:cNvPr id="404" name="Google Shape;404;p28"/>
          <p:cNvSpPr txBox="1">
            <a:spLocks noGrp="1"/>
          </p:cNvSpPr>
          <p:nvPr>
            <p:ph type="ctrTitle"/>
          </p:nvPr>
        </p:nvSpPr>
        <p:spPr>
          <a:xfrm>
            <a:off x="1405364" y="2044808"/>
            <a:ext cx="2188222" cy="2167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About</a:t>
            </a:r>
            <a:r>
              <a:rPr lang="hu-HU" dirty="0">
                <a:solidFill>
                  <a:schemeClr val="dk1"/>
                </a:solidFill>
              </a:rPr>
              <a:t> </a:t>
            </a:r>
            <a:r>
              <a:rPr lang="hu-HU" dirty="0" err="1">
                <a:solidFill>
                  <a:schemeClr val="dk1"/>
                </a:solidFill>
              </a:rPr>
              <a:t>programming</a:t>
            </a:r>
            <a:r>
              <a:rPr lang="hu-HU" dirty="0">
                <a:solidFill>
                  <a:schemeClr val="dk1"/>
                </a:solidFill>
              </a:rPr>
              <a:t> </a:t>
            </a:r>
            <a:r>
              <a:rPr lang="hu-HU" dirty="0" err="1">
                <a:solidFill>
                  <a:schemeClr val="dk1"/>
                </a:solidFill>
              </a:rPr>
              <a:t>languages</a:t>
            </a:r>
            <a:endParaRPr dirty="0">
              <a:solidFill>
                <a:schemeClr val="dk1"/>
              </a:solidFill>
            </a:endParaRPr>
          </a:p>
        </p:txBody>
      </p:sp>
      <p:sp>
        <p:nvSpPr>
          <p:cNvPr id="405" name="Google Shape;405;p28"/>
          <p:cNvSpPr txBox="1">
            <a:spLocks noGrp="1"/>
          </p:cNvSpPr>
          <p:nvPr>
            <p:ph type="ctrTitle" idx="2"/>
          </p:nvPr>
        </p:nvSpPr>
        <p:spPr>
          <a:xfrm>
            <a:off x="1420346" y="313145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Variables</a:t>
            </a:r>
            <a:r>
              <a:rPr lang="hu-HU" dirty="0">
                <a:solidFill>
                  <a:schemeClr val="dk1"/>
                </a:solidFill>
              </a:rPr>
              <a:t> and </a:t>
            </a:r>
            <a:r>
              <a:rPr lang="hu-HU" dirty="0" err="1">
                <a:solidFill>
                  <a:schemeClr val="dk1"/>
                </a:solidFill>
              </a:rPr>
              <a:t>collections</a:t>
            </a:r>
            <a:endParaRPr dirty="0">
              <a:solidFill>
                <a:schemeClr val="dk1"/>
              </a:solidFill>
            </a:endParaRPr>
          </a:p>
        </p:txBody>
      </p:sp>
      <p:sp>
        <p:nvSpPr>
          <p:cNvPr id="406" name="Google Shape;406;p28"/>
          <p:cNvSpPr txBox="1">
            <a:spLocks noGrp="1"/>
          </p:cNvSpPr>
          <p:nvPr>
            <p:ph type="ctrTitle" idx="3"/>
          </p:nvPr>
        </p:nvSpPr>
        <p:spPr>
          <a:xfrm>
            <a:off x="1412917" y="259248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Create</a:t>
            </a:r>
            <a:r>
              <a:rPr lang="hu-HU" dirty="0">
                <a:solidFill>
                  <a:schemeClr val="dk1"/>
                </a:solidFill>
              </a:rPr>
              <a:t> </a:t>
            </a:r>
            <a:r>
              <a:rPr lang="hu-HU" dirty="0" err="1">
                <a:solidFill>
                  <a:schemeClr val="dk1"/>
                </a:solidFill>
              </a:rPr>
              <a:t>environment</a:t>
            </a:r>
            <a:endParaRPr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09144" y="240959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2940110"/>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812" y="2530200"/>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0214" y="3069354"/>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0;p28">
            <a:extLst>
              <a:ext uri="{FF2B5EF4-FFF2-40B4-BE49-F238E27FC236}">
                <a16:creationId xmlns:a16="http://schemas.microsoft.com/office/drawing/2014/main" id="{622A5A0D-D34C-4313-969F-11ED2D17E6E6}"/>
              </a:ext>
            </a:extLst>
          </p:cNvPr>
          <p:cNvSpPr/>
          <p:nvPr/>
        </p:nvSpPr>
        <p:spPr>
          <a:xfrm>
            <a:off x="1352551" y="4535099"/>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5" name="Google Shape;401;p28">
            <a:extLst>
              <a:ext uri="{FF2B5EF4-FFF2-40B4-BE49-F238E27FC236}">
                <a16:creationId xmlns:a16="http://schemas.microsoft.com/office/drawing/2014/main" id="{C4CDB356-DA57-4472-8E0D-46DA72758C77}"/>
              </a:ext>
            </a:extLst>
          </p:cNvPr>
          <p:cNvSpPr/>
          <p:nvPr/>
        </p:nvSpPr>
        <p:spPr>
          <a:xfrm>
            <a:off x="1347791" y="39874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6" name="Google Shape;402;p28">
            <a:extLst>
              <a:ext uri="{FF2B5EF4-FFF2-40B4-BE49-F238E27FC236}">
                <a16:creationId xmlns:a16="http://schemas.microsoft.com/office/drawing/2014/main" id="{A62E7C5F-ADB4-4FD9-8AEF-414F6574E0B6}"/>
              </a:ext>
            </a:extLst>
          </p:cNvPr>
          <p:cNvSpPr/>
          <p:nvPr/>
        </p:nvSpPr>
        <p:spPr>
          <a:xfrm>
            <a:off x="1336225" y="346380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7" name="Google Shape;404;p28">
            <a:extLst>
              <a:ext uri="{FF2B5EF4-FFF2-40B4-BE49-F238E27FC236}">
                <a16:creationId xmlns:a16="http://schemas.microsoft.com/office/drawing/2014/main" id="{421035EF-B46F-429E-95C9-059B6969E1BA}"/>
              </a:ext>
            </a:extLst>
          </p:cNvPr>
          <p:cNvSpPr txBox="1">
            <a:spLocks/>
          </p:cNvSpPr>
          <p:nvPr/>
        </p:nvSpPr>
        <p:spPr>
          <a:xfrm>
            <a:off x="1405364" y="3606425"/>
            <a:ext cx="2188222" cy="2167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hu-HU" dirty="0">
                <a:solidFill>
                  <a:schemeClr val="dk1"/>
                </a:solidFill>
              </a:rPr>
              <a:t>IF </a:t>
            </a:r>
            <a:r>
              <a:rPr lang="hu-HU" dirty="0" err="1">
                <a:solidFill>
                  <a:schemeClr val="dk1"/>
                </a:solidFill>
              </a:rPr>
              <a:t>statements</a:t>
            </a:r>
            <a:endParaRPr lang="hu-HU" dirty="0">
              <a:solidFill>
                <a:schemeClr val="dk1"/>
              </a:solidFill>
            </a:endParaRPr>
          </a:p>
        </p:txBody>
      </p:sp>
      <p:sp>
        <p:nvSpPr>
          <p:cNvPr id="48" name="Google Shape;405;p28">
            <a:extLst>
              <a:ext uri="{FF2B5EF4-FFF2-40B4-BE49-F238E27FC236}">
                <a16:creationId xmlns:a16="http://schemas.microsoft.com/office/drawing/2014/main" id="{20B08CB0-419A-41BA-8C98-93336512A84D}"/>
              </a:ext>
            </a:extLst>
          </p:cNvPr>
          <p:cNvSpPr txBox="1">
            <a:spLocks/>
          </p:cNvSpPr>
          <p:nvPr/>
        </p:nvSpPr>
        <p:spPr>
          <a:xfrm>
            <a:off x="1420346" y="4693069"/>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hu-HU" dirty="0" err="1">
                <a:solidFill>
                  <a:schemeClr val="dk1"/>
                </a:solidFill>
              </a:rPr>
              <a:t>Functions</a:t>
            </a:r>
            <a:endParaRPr lang="hu-HU" dirty="0">
              <a:solidFill>
                <a:schemeClr val="dk1"/>
              </a:solidFill>
            </a:endParaRPr>
          </a:p>
        </p:txBody>
      </p:sp>
      <p:sp>
        <p:nvSpPr>
          <p:cNvPr id="49" name="Google Shape;406;p28">
            <a:extLst>
              <a:ext uri="{FF2B5EF4-FFF2-40B4-BE49-F238E27FC236}">
                <a16:creationId xmlns:a16="http://schemas.microsoft.com/office/drawing/2014/main" id="{B073D64C-40D2-40FB-AB0E-15DDAA4D9D42}"/>
              </a:ext>
            </a:extLst>
          </p:cNvPr>
          <p:cNvSpPr txBox="1">
            <a:spLocks/>
          </p:cNvSpPr>
          <p:nvPr/>
        </p:nvSpPr>
        <p:spPr>
          <a:xfrm>
            <a:off x="1412917" y="4154099"/>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1pPr>
            <a:lvl2pPr marR="0" lvl="1"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2pPr>
            <a:lvl3pPr marR="0" lvl="2"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3pPr>
            <a:lvl4pPr marR="0" lvl="3"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4pPr>
            <a:lvl5pPr marR="0" lvl="4"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5pPr>
            <a:lvl6pPr marR="0" lvl="5"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6pPr>
            <a:lvl7pPr marR="0" lvl="6"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7pPr>
            <a:lvl8pPr marR="0" lvl="7"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8pPr>
            <a:lvl9pPr marR="0" lvl="8" algn="l" rtl="0">
              <a:lnSpc>
                <a:spcPct val="100000"/>
              </a:lnSpc>
              <a:spcBef>
                <a:spcPts val="0"/>
              </a:spcBef>
              <a:spcAft>
                <a:spcPts val="0"/>
              </a:spcAft>
              <a:buClr>
                <a:schemeClr val="accent1"/>
              </a:buClr>
              <a:buSzPts val="1100"/>
              <a:buFont typeface="Roboto Black"/>
              <a:buNone/>
              <a:defRPr sz="1100" b="0" i="0" u="none" strike="noStrike" cap="none">
                <a:solidFill>
                  <a:schemeClr val="accent1"/>
                </a:solidFill>
                <a:latin typeface="Roboto Black"/>
                <a:ea typeface="Roboto Black"/>
                <a:cs typeface="Roboto Black"/>
                <a:sym typeface="Roboto Black"/>
              </a:defRPr>
            </a:lvl9pPr>
          </a:lstStyle>
          <a:p>
            <a:r>
              <a:rPr lang="hu-HU" dirty="0" err="1">
                <a:solidFill>
                  <a:schemeClr val="dk1"/>
                </a:solidFill>
              </a:rPr>
              <a:t>Loops</a:t>
            </a:r>
            <a:endParaRPr lang="hu-HU" dirty="0">
              <a:solidFill>
                <a:schemeClr val="dk1"/>
              </a:solidFill>
            </a:endParaRPr>
          </a:p>
        </p:txBody>
      </p:sp>
      <p:sp>
        <p:nvSpPr>
          <p:cNvPr id="50" name="Google Shape;408;p28">
            <a:extLst>
              <a:ext uri="{FF2B5EF4-FFF2-40B4-BE49-F238E27FC236}">
                <a16:creationId xmlns:a16="http://schemas.microsoft.com/office/drawing/2014/main" id="{7031863A-462A-47DE-91EB-6DCB518D3850}"/>
              </a:ext>
            </a:extLst>
          </p:cNvPr>
          <p:cNvSpPr/>
          <p:nvPr/>
        </p:nvSpPr>
        <p:spPr>
          <a:xfrm>
            <a:off x="819925" y="344235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1" name="Google Shape;409;p28">
            <a:extLst>
              <a:ext uri="{FF2B5EF4-FFF2-40B4-BE49-F238E27FC236}">
                <a16:creationId xmlns:a16="http://schemas.microsoft.com/office/drawing/2014/main" id="{D9EF142A-FFF8-4C56-AB2A-CC562350396F}"/>
              </a:ext>
            </a:extLst>
          </p:cNvPr>
          <p:cNvSpPr/>
          <p:nvPr/>
        </p:nvSpPr>
        <p:spPr>
          <a:xfrm>
            <a:off x="809144" y="397121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52" name="Google Shape;410;p28">
            <a:extLst>
              <a:ext uri="{FF2B5EF4-FFF2-40B4-BE49-F238E27FC236}">
                <a16:creationId xmlns:a16="http://schemas.microsoft.com/office/drawing/2014/main" id="{77A734CD-17E6-45B9-B274-FCD16A7B2B70}"/>
              </a:ext>
            </a:extLst>
          </p:cNvPr>
          <p:cNvSpPr/>
          <p:nvPr/>
        </p:nvSpPr>
        <p:spPr>
          <a:xfrm>
            <a:off x="933213" y="3556167"/>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3" name="Google Shape;411;p28">
            <a:extLst>
              <a:ext uri="{FF2B5EF4-FFF2-40B4-BE49-F238E27FC236}">
                <a16:creationId xmlns:a16="http://schemas.microsoft.com/office/drawing/2014/main" id="{D2709959-C663-413F-ACF8-E360C9916C79}"/>
              </a:ext>
            </a:extLst>
          </p:cNvPr>
          <p:cNvSpPr/>
          <p:nvPr/>
        </p:nvSpPr>
        <p:spPr>
          <a:xfrm>
            <a:off x="819925" y="4501727"/>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54" name="Google Shape;412;p28">
            <a:extLst>
              <a:ext uri="{FF2B5EF4-FFF2-40B4-BE49-F238E27FC236}">
                <a16:creationId xmlns:a16="http://schemas.microsoft.com/office/drawing/2014/main" id="{DD93A9FD-0ED9-4C8F-80C5-A52F13FA0743}"/>
              </a:ext>
            </a:extLst>
          </p:cNvPr>
          <p:cNvGrpSpPr/>
          <p:nvPr/>
        </p:nvGrpSpPr>
        <p:grpSpPr>
          <a:xfrm rot="10800000" flipH="1">
            <a:off x="880812" y="4091817"/>
            <a:ext cx="302125" cy="163726"/>
            <a:chOff x="1319675" y="779200"/>
            <a:chExt cx="2343875" cy="1270175"/>
          </a:xfrm>
        </p:grpSpPr>
        <p:sp>
          <p:nvSpPr>
            <p:cNvPr id="55" name="Google Shape;413;p28">
              <a:extLst>
                <a:ext uri="{FF2B5EF4-FFF2-40B4-BE49-F238E27FC236}">
                  <a16:creationId xmlns:a16="http://schemas.microsoft.com/office/drawing/2014/main" id="{7044D5A8-F4BB-47A5-BDD0-92C5B256DD8F}"/>
                </a:ext>
              </a:extLst>
            </p:cNvPr>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6" name="Google Shape;414;p28">
              <a:extLst>
                <a:ext uri="{FF2B5EF4-FFF2-40B4-BE49-F238E27FC236}">
                  <a16:creationId xmlns:a16="http://schemas.microsoft.com/office/drawing/2014/main" id="{F1131D94-84CB-45E3-8BC0-E656B31B9870}"/>
                </a:ext>
              </a:extLst>
            </p:cNvPr>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57" name="Google Shape;415;p28">
              <a:extLst>
                <a:ext uri="{FF2B5EF4-FFF2-40B4-BE49-F238E27FC236}">
                  <a16:creationId xmlns:a16="http://schemas.microsoft.com/office/drawing/2014/main" id="{F7A3A813-90F0-45F8-833B-7409D972110F}"/>
                </a:ext>
              </a:extLst>
            </p:cNvPr>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58" name="Google Shape;416;p28">
            <a:extLst>
              <a:ext uri="{FF2B5EF4-FFF2-40B4-BE49-F238E27FC236}">
                <a16:creationId xmlns:a16="http://schemas.microsoft.com/office/drawing/2014/main" id="{B13EEEF7-E1AE-430D-A213-480DEF10625C}"/>
              </a:ext>
            </a:extLst>
          </p:cNvPr>
          <p:cNvGrpSpPr/>
          <p:nvPr/>
        </p:nvGrpSpPr>
        <p:grpSpPr>
          <a:xfrm>
            <a:off x="890214" y="4630971"/>
            <a:ext cx="265768" cy="163730"/>
            <a:chOff x="1319675" y="2389025"/>
            <a:chExt cx="2224000" cy="1370125"/>
          </a:xfrm>
        </p:grpSpPr>
        <p:sp>
          <p:nvSpPr>
            <p:cNvPr id="59" name="Google Shape;417;p28">
              <a:extLst>
                <a:ext uri="{FF2B5EF4-FFF2-40B4-BE49-F238E27FC236}">
                  <a16:creationId xmlns:a16="http://schemas.microsoft.com/office/drawing/2014/main" id="{5F0A02D8-58DC-474E-BAE6-56AFCA58A013}"/>
                </a:ext>
              </a:extLst>
            </p:cNvPr>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60" name="Google Shape;418;p28">
              <a:extLst>
                <a:ext uri="{FF2B5EF4-FFF2-40B4-BE49-F238E27FC236}">
                  <a16:creationId xmlns:a16="http://schemas.microsoft.com/office/drawing/2014/main" id="{4195F90A-7BD7-4CDD-8710-C795DE492673}"/>
                </a:ext>
              </a:extLst>
            </p:cNvPr>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Tree>
    <p:extLst>
      <p:ext uri="{BB962C8B-B14F-4D97-AF65-F5344CB8AC3E}">
        <p14:creationId xmlns:p14="http://schemas.microsoft.com/office/powerpoint/2010/main" val="7927303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Install</a:t>
            </a:r>
            <a:r>
              <a:rPr lang="hu-HU" dirty="0"/>
              <a:t> Java</a:t>
            </a:r>
            <a:endParaRPr dirty="0"/>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hu-HU" dirty="0" err="1">
                <a:solidFill>
                  <a:schemeClr val="lt1"/>
                </a:solidFill>
              </a:rPr>
              <a:t>Install</a:t>
            </a:r>
            <a:r>
              <a:rPr lang="hu-HU" dirty="0">
                <a:solidFill>
                  <a:schemeClr val="lt1"/>
                </a:solidFill>
              </a:rPr>
              <a:t> JDK</a:t>
            </a:r>
            <a:endParaRPr sz="900" dirty="0"/>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hu-HU" dirty="0" err="1">
                <a:solidFill>
                  <a:schemeClr val="lt1"/>
                </a:solidFill>
              </a:rPr>
              <a:t>Set</a:t>
            </a:r>
            <a:r>
              <a:rPr lang="hu-HU" dirty="0">
                <a:solidFill>
                  <a:schemeClr val="lt1"/>
                </a:solidFill>
              </a:rPr>
              <a:t> JAVA-HOME in </a:t>
            </a:r>
            <a:r>
              <a:rPr lang="hu-HU" dirty="0" err="1">
                <a:solidFill>
                  <a:schemeClr val="lt1"/>
                </a:solidFill>
              </a:rPr>
              <a:t>environment</a:t>
            </a:r>
            <a:r>
              <a:rPr lang="hu-HU" dirty="0">
                <a:solidFill>
                  <a:schemeClr val="lt1"/>
                </a:solidFill>
              </a:rPr>
              <a:t> </a:t>
            </a:r>
            <a:r>
              <a:rPr lang="hu-HU" dirty="0" err="1">
                <a:solidFill>
                  <a:schemeClr val="lt1"/>
                </a:solidFill>
              </a:rPr>
              <a:t>variables</a:t>
            </a:r>
            <a:endParaRPr sz="900" dirty="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Download</a:t>
            </a:r>
            <a:r>
              <a:rPr lang="hu-HU" dirty="0"/>
              <a:t> JDK</a:t>
            </a:r>
            <a:endParaRPr dirty="0"/>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900" dirty="0" err="1"/>
              <a:t>Install</a:t>
            </a:r>
            <a:endParaRPr sz="900" dirty="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900" dirty="0" err="1"/>
              <a:t>Environment</a:t>
            </a:r>
            <a:r>
              <a:rPr lang="hu-HU" sz="900" dirty="0"/>
              <a:t> </a:t>
            </a:r>
            <a:r>
              <a:rPr lang="hu-HU" sz="900" dirty="0" err="1"/>
              <a:t>variable</a:t>
            </a:r>
            <a:endParaRPr sz="900" dirty="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900" dirty="0" err="1"/>
              <a:t>Download</a:t>
            </a:r>
            <a:endParaRPr sz="900" dirty="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 name="Szövegdoboz 1">
            <a:extLst>
              <a:ext uri="{FF2B5EF4-FFF2-40B4-BE49-F238E27FC236}">
                <a16:creationId xmlns:a16="http://schemas.microsoft.com/office/drawing/2014/main" id="{A55ED116-411B-4388-8D54-B1D598F83902}"/>
              </a:ext>
            </a:extLst>
          </p:cNvPr>
          <p:cNvSpPr txBox="1"/>
          <p:nvPr/>
        </p:nvSpPr>
        <p:spPr>
          <a:xfrm>
            <a:off x="2118344" y="4652682"/>
            <a:ext cx="184731" cy="307777"/>
          </a:xfrm>
          <a:prstGeom prst="rect">
            <a:avLst/>
          </a:prstGeom>
          <a:noFill/>
        </p:spPr>
        <p:txBody>
          <a:bodyPr wrap="none" rtlCol="0">
            <a:spAutoFit/>
          </a:bodyPr>
          <a:lstStyle/>
          <a:p>
            <a:endParaRPr lang="hu-HU" dirty="0"/>
          </a:p>
        </p:txBody>
      </p:sp>
      <p:sp>
        <p:nvSpPr>
          <p:cNvPr id="3" name="Szövegdoboz 2">
            <a:extLst>
              <a:ext uri="{FF2B5EF4-FFF2-40B4-BE49-F238E27FC236}">
                <a16:creationId xmlns:a16="http://schemas.microsoft.com/office/drawing/2014/main" id="{B38A05A2-21AB-438F-B995-BF231BBF9EA0}"/>
              </a:ext>
            </a:extLst>
          </p:cNvPr>
          <p:cNvSpPr txBox="1"/>
          <p:nvPr/>
        </p:nvSpPr>
        <p:spPr>
          <a:xfrm>
            <a:off x="5172646" y="4792580"/>
            <a:ext cx="4320978" cy="307777"/>
          </a:xfrm>
          <a:prstGeom prst="rect">
            <a:avLst/>
          </a:prstGeom>
          <a:noFill/>
        </p:spPr>
        <p:txBody>
          <a:bodyPr wrap="square" rtlCol="0">
            <a:spAutoFit/>
          </a:bodyPr>
          <a:lstStyle/>
          <a:p>
            <a:r>
              <a:rPr lang="hu-HU" dirty="0">
                <a:solidFill>
                  <a:schemeClr val="bg1"/>
                </a:solidFill>
              </a:rPr>
              <a:t>https://www.youtube.com/watch?v=IJ-PJbvJBGs</a:t>
            </a:r>
          </a:p>
        </p:txBody>
      </p:sp>
    </p:spTree>
    <p:extLst>
      <p:ext uri="{BB962C8B-B14F-4D97-AF65-F5344CB8AC3E}">
        <p14:creationId xmlns:p14="http://schemas.microsoft.com/office/powerpoint/2010/main" val="2891456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Environment</a:t>
            </a:r>
            <a:r>
              <a:rPr lang="hu-HU" dirty="0"/>
              <a:t> </a:t>
            </a:r>
            <a:r>
              <a:rPr lang="hu-HU" dirty="0" err="1"/>
              <a:t>components</a:t>
            </a:r>
            <a:endParaRPr dirty="0"/>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As</a:t>
            </a:r>
            <a:r>
              <a:rPr lang="hu-HU" dirty="0"/>
              <a:t> i </a:t>
            </a:r>
            <a:r>
              <a:rPr lang="hu-HU" dirty="0" err="1"/>
              <a:t>mentioned</a:t>
            </a:r>
            <a:r>
              <a:rPr lang="hu-HU" dirty="0"/>
              <a:t> in </a:t>
            </a:r>
            <a:r>
              <a:rPr lang="hu-HU" dirty="0" err="1"/>
              <a:t>the</a:t>
            </a:r>
            <a:r>
              <a:rPr lang="hu-HU" dirty="0"/>
              <a:t> </a:t>
            </a:r>
            <a:r>
              <a:rPr lang="hu-HU" dirty="0" err="1"/>
              <a:t>previous</a:t>
            </a:r>
            <a:r>
              <a:rPr lang="hu-HU" dirty="0"/>
              <a:t> </a:t>
            </a:r>
            <a:r>
              <a:rPr lang="hu-HU" dirty="0" err="1"/>
              <a:t>slide</a:t>
            </a:r>
            <a:endParaRPr dirty="0"/>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For</a:t>
            </a:r>
            <a:r>
              <a:rPr lang="hu-HU" dirty="0"/>
              <a:t> local servers</a:t>
            </a:r>
            <a:endParaRPr dirty="0"/>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This</a:t>
            </a:r>
            <a:r>
              <a:rPr lang="hu-HU" dirty="0"/>
              <a:t> </a:t>
            </a:r>
            <a:r>
              <a:rPr lang="hu-HU" dirty="0" err="1"/>
              <a:t>will</a:t>
            </a:r>
            <a:r>
              <a:rPr lang="hu-HU" dirty="0"/>
              <a:t> be </a:t>
            </a:r>
            <a:r>
              <a:rPr lang="hu-HU" dirty="0" err="1"/>
              <a:t>our</a:t>
            </a:r>
            <a:r>
              <a:rPr lang="hu-HU" dirty="0"/>
              <a:t> IDE </a:t>
            </a:r>
            <a:r>
              <a:rPr lang="hu-HU" dirty="0" err="1"/>
              <a:t>for</a:t>
            </a:r>
            <a:r>
              <a:rPr lang="hu-HU" dirty="0"/>
              <a:t> </a:t>
            </a:r>
            <a:r>
              <a:rPr lang="hu-HU" dirty="0" err="1"/>
              <a:t>the</a:t>
            </a:r>
            <a:r>
              <a:rPr lang="hu-HU" dirty="0"/>
              <a:t> </a:t>
            </a:r>
            <a:r>
              <a:rPr lang="hu-HU" dirty="0" err="1"/>
              <a:t>course</a:t>
            </a:r>
            <a:endParaRPr dirty="0"/>
          </a:p>
        </p:txBody>
      </p:sp>
      <p:sp>
        <p:nvSpPr>
          <p:cNvPr id="279" name="Google Shape;279;p2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Java</a:t>
            </a:r>
            <a:endParaRPr dirty="0"/>
          </a:p>
        </p:txBody>
      </p:sp>
      <p:sp>
        <p:nvSpPr>
          <p:cNvPr id="280" name="Google Shape;280;p2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XAMPP</a:t>
            </a:r>
            <a:endParaRPr dirty="0"/>
          </a:p>
        </p:txBody>
      </p:sp>
      <p:sp>
        <p:nvSpPr>
          <p:cNvPr id="281" name="Google Shape;281;p2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NetBeans</a:t>
            </a:r>
            <a:endParaRPr dirty="0"/>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72540" y="208360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25"/>
          <p:cNvSpPr/>
          <p:nvPr/>
        </p:nvSpPr>
        <p:spPr>
          <a:xfrm>
            <a:off x="6877940" y="2077049"/>
            <a:ext cx="1002833" cy="837003"/>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286;p25">
            <a:extLst>
              <a:ext uri="{FF2B5EF4-FFF2-40B4-BE49-F238E27FC236}">
                <a16:creationId xmlns:a16="http://schemas.microsoft.com/office/drawing/2014/main" id="{FA5E4566-F903-4247-B792-EEE7CA7CAC4D}"/>
              </a:ext>
            </a:extLst>
          </p:cNvPr>
          <p:cNvSpPr/>
          <p:nvPr/>
        </p:nvSpPr>
        <p:spPr>
          <a:xfrm>
            <a:off x="7182570" y="2200758"/>
            <a:ext cx="393571" cy="457173"/>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86;p25">
            <a:extLst>
              <a:ext uri="{FF2B5EF4-FFF2-40B4-BE49-F238E27FC236}">
                <a16:creationId xmlns:a16="http://schemas.microsoft.com/office/drawing/2014/main" id="{C0F07AB1-514A-4323-8D4A-1E2497DBB388}"/>
              </a:ext>
            </a:extLst>
          </p:cNvPr>
          <p:cNvSpPr/>
          <p:nvPr/>
        </p:nvSpPr>
        <p:spPr>
          <a:xfrm>
            <a:off x="1567845" y="2200757"/>
            <a:ext cx="393571" cy="457173"/>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p25">
            <a:extLst>
              <a:ext uri="{FF2B5EF4-FFF2-40B4-BE49-F238E27FC236}">
                <a16:creationId xmlns:a16="http://schemas.microsoft.com/office/drawing/2014/main" id="{4A037BCF-6661-4E8B-B1DB-50F47AD61FC8}"/>
              </a:ext>
            </a:extLst>
          </p:cNvPr>
          <p:cNvSpPr/>
          <p:nvPr/>
        </p:nvSpPr>
        <p:spPr>
          <a:xfrm>
            <a:off x="1677486" y="2342199"/>
            <a:ext cx="174287" cy="174287"/>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5;p25">
            <a:extLst>
              <a:ext uri="{FF2B5EF4-FFF2-40B4-BE49-F238E27FC236}">
                <a16:creationId xmlns:a16="http://schemas.microsoft.com/office/drawing/2014/main" id="{4071C648-F5C3-4993-BB10-25F64FD055ED}"/>
              </a:ext>
            </a:extLst>
          </p:cNvPr>
          <p:cNvSpPr/>
          <p:nvPr/>
        </p:nvSpPr>
        <p:spPr>
          <a:xfrm>
            <a:off x="7292211" y="2342198"/>
            <a:ext cx="174287" cy="174287"/>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68501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
        <p:nvSpPr>
          <p:cNvPr id="1127" name="Google Shape;1127;p40"/>
          <p:cNvSpPr txBox="1">
            <a:spLocks noGrp="1"/>
          </p:cNvSpPr>
          <p:nvPr>
            <p:ph type="subTitle" idx="1"/>
          </p:nvPr>
        </p:nvSpPr>
        <p:spPr>
          <a:xfrm>
            <a:off x="3986574" y="2421700"/>
            <a:ext cx="4601613"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1000" dirty="0" err="1"/>
              <a:t>This</a:t>
            </a:r>
            <a:r>
              <a:rPr lang="hu-HU" sz="1000" dirty="0"/>
              <a:t> is </a:t>
            </a:r>
            <a:r>
              <a:rPr lang="hu-HU" sz="1000" dirty="0" err="1"/>
              <a:t>the</a:t>
            </a:r>
            <a:r>
              <a:rPr lang="hu-HU" sz="1000" dirty="0"/>
              <a:t> end of </a:t>
            </a:r>
            <a:r>
              <a:rPr lang="hu-HU" sz="1000" dirty="0" err="1"/>
              <a:t>the</a:t>
            </a:r>
            <a:r>
              <a:rPr lang="hu-HU" sz="1000" dirty="0"/>
              <a:t> </a:t>
            </a:r>
            <a:r>
              <a:rPr lang="hu-HU" sz="1000" dirty="0" err="1"/>
              <a:t>lesson</a:t>
            </a:r>
            <a:r>
              <a:rPr lang="hu-HU" sz="1000" dirty="0"/>
              <a:t>, </a:t>
            </a:r>
            <a:r>
              <a:rPr lang="hu-HU" sz="1000" dirty="0" err="1"/>
              <a:t>if</a:t>
            </a:r>
            <a:r>
              <a:rPr lang="hu-HU" sz="1000" dirty="0"/>
              <a:t> </a:t>
            </a:r>
            <a:r>
              <a:rPr lang="hu-HU" sz="1000" dirty="0" err="1"/>
              <a:t>you</a:t>
            </a:r>
            <a:r>
              <a:rPr lang="hu-HU" sz="1000" dirty="0"/>
              <a:t> </a:t>
            </a:r>
            <a:r>
              <a:rPr lang="hu-HU" sz="1000" dirty="0" err="1"/>
              <a:t>have</a:t>
            </a:r>
            <a:r>
              <a:rPr lang="hu-HU" sz="1000" dirty="0"/>
              <a:t> </a:t>
            </a:r>
            <a:r>
              <a:rPr lang="hu-HU" sz="1000" dirty="0" err="1"/>
              <a:t>any</a:t>
            </a:r>
            <a:r>
              <a:rPr lang="hu-HU" sz="1000" dirty="0"/>
              <a:t> </a:t>
            </a:r>
            <a:r>
              <a:rPr lang="hu-HU" sz="1000" dirty="0" err="1"/>
              <a:t>question</a:t>
            </a:r>
            <a:r>
              <a:rPr lang="hu-HU" sz="1000" dirty="0"/>
              <a:t>, fel free </a:t>
            </a:r>
            <a:r>
              <a:rPr lang="hu-HU" sz="1000" dirty="0" err="1"/>
              <a:t>to</a:t>
            </a:r>
            <a:r>
              <a:rPr lang="hu-HU" sz="1000" dirty="0"/>
              <a:t> </a:t>
            </a:r>
            <a:r>
              <a:rPr lang="hu-HU" sz="1000" dirty="0" err="1"/>
              <a:t>write</a:t>
            </a:r>
            <a:r>
              <a:rPr lang="hu-HU" sz="1000" dirty="0"/>
              <a:t> </a:t>
            </a:r>
            <a:r>
              <a:rPr lang="hu-HU" sz="1000" dirty="0" err="1"/>
              <a:t>me</a:t>
            </a:r>
            <a:r>
              <a:rPr lang="hu-HU" sz="1000" dirty="0"/>
              <a:t>!</a:t>
            </a:r>
            <a:endParaRPr sz="1000" dirty="0"/>
          </a:p>
        </p:txBody>
      </p:sp>
      <p:grpSp>
        <p:nvGrpSpPr>
          <p:cNvPr id="1128" name="Google Shape;1128;p40"/>
          <p:cNvGrpSpPr/>
          <p:nvPr/>
        </p:nvGrpSpPr>
        <p:grpSpPr>
          <a:xfrm flipH="1">
            <a:off x="-3284377" y="0"/>
            <a:ext cx="7067116" cy="5072535"/>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00331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sz="3000" dirty="0" err="1"/>
              <a:t>Variables</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a:t>Data </a:t>
            </a:r>
            <a:r>
              <a:rPr lang="hu-HU" dirty="0" err="1"/>
              <a:t>types</a:t>
            </a:r>
            <a:endParaRPr lang="hu-HU" dirty="0"/>
          </a:p>
          <a:p>
            <a:pPr marL="0" lvl="0" indent="0" algn="l" rtl="0">
              <a:spcBef>
                <a:spcPts val="0"/>
              </a:spcBef>
              <a:spcAft>
                <a:spcPts val="0"/>
              </a:spcAft>
              <a:buClr>
                <a:schemeClr val="dk1"/>
              </a:buClr>
              <a:buSzPts val="1100"/>
              <a:buFont typeface="Arial"/>
              <a:buNone/>
            </a:pPr>
            <a:r>
              <a:rPr lang="hu-HU" dirty="0" err="1"/>
              <a:t>Type</a:t>
            </a:r>
            <a:r>
              <a:rPr lang="hu-HU" dirty="0"/>
              <a:t> </a:t>
            </a:r>
            <a:r>
              <a:rPr lang="hu-HU" dirty="0" err="1"/>
              <a:t>casting</a:t>
            </a:r>
            <a:endParaRPr lang="hu-HU" dirty="0"/>
          </a:p>
          <a:p>
            <a:pPr marL="0" lvl="0" indent="0" algn="l" rtl="0">
              <a:spcBef>
                <a:spcPts val="0"/>
              </a:spcBef>
              <a:spcAft>
                <a:spcPts val="0"/>
              </a:spcAft>
              <a:buClr>
                <a:schemeClr val="dk1"/>
              </a:buClr>
              <a:buSzPts val="1100"/>
              <a:buFont typeface="Arial"/>
              <a:buNone/>
            </a:pPr>
            <a:r>
              <a:rPr lang="hu-HU" dirty="0" err="1"/>
              <a:t>Variables</a:t>
            </a:r>
            <a:endParaRPr lang="hu-HU" dirty="0"/>
          </a:p>
          <a:p>
            <a:pPr marL="0" lvl="0" indent="0" algn="l" rtl="0">
              <a:spcBef>
                <a:spcPts val="0"/>
              </a:spcBef>
              <a:spcAft>
                <a:spcPts val="0"/>
              </a:spcAft>
              <a:buClr>
                <a:schemeClr val="dk1"/>
              </a:buClr>
              <a:buSzPts val="1100"/>
              <a:buFont typeface="Arial"/>
              <a:buNone/>
            </a:pPr>
            <a:r>
              <a:rPr lang="hu-HU" dirty="0"/>
              <a:t>Operators</a:t>
            </a: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solidFill>
                  <a:srgbClr val="48FFD5"/>
                </a:solidFill>
                <a:latin typeface="Impact"/>
                <a:ea typeface="Impact"/>
                <a:cs typeface="Impact"/>
                <a:sym typeface="Impact"/>
              </a:rPr>
              <a:t>Variables</a:t>
            </a:r>
            <a:endParaRPr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15699476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rgbClr val="FFFFFF"/>
                </a:solidFill>
              </a:rPr>
              <a:t>Important</a:t>
            </a:r>
            <a:r>
              <a:rPr lang="hu-HU" dirty="0">
                <a:solidFill>
                  <a:srgbClr val="FFFFFF"/>
                </a:solidFill>
              </a:rPr>
              <a:t> </a:t>
            </a:r>
            <a:r>
              <a:rPr lang="hu-HU" dirty="0" err="1">
                <a:solidFill>
                  <a:srgbClr val="FFFFFF"/>
                </a:solidFill>
              </a:rPr>
              <a:t>fact</a:t>
            </a:r>
            <a:endParaRPr dirty="0">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0" dirty="0">
                <a:solidFill>
                  <a:schemeClr val="bg1"/>
                </a:solidFill>
                <a:effectLst/>
                <a:latin typeface="arial" panose="020B0604020202020204" pitchFamily="34" charset="0"/>
              </a:rPr>
              <a:t>Java is a strongly typed programming language because every variable must be declared with a data type. A variable cannot start off life without knowing the range of values it can hold, and once it is declared, the data type of the variable cannot change.</a:t>
            </a:r>
            <a:endParaRPr dirty="0">
              <a:solidFill>
                <a:schemeClr val="bg1"/>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8072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340865" y="1578082"/>
            <a:ext cx="3657600" cy="212892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i="0" dirty="0">
                <a:solidFill>
                  <a:srgbClr val="202124"/>
                </a:solidFill>
                <a:effectLst/>
                <a:latin typeface="arial" panose="020B0604020202020204" pitchFamily="34" charset="0"/>
              </a:rPr>
              <a:t>A Java variable is a piece of memory that can contain a data value. A variable thus has a data type. Data types are covered in more detail in the text on Java data types. Variables are typically used to store information which your Java program needs to do its job.</a:t>
            </a:r>
            <a:endParaRPr sz="1400" dirty="0"/>
          </a:p>
        </p:txBody>
      </p:sp>
      <p:pic>
        <p:nvPicPr>
          <p:cNvPr id="5" name="Kép 4">
            <a:extLst>
              <a:ext uri="{FF2B5EF4-FFF2-40B4-BE49-F238E27FC236}">
                <a16:creationId xmlns:a16="http://schemas.microsoft.com/office/drawing/2014/main" id="{2FBF4D30-2DE0-4612-A922-8B0BAB03B8C4}"/>
              </a:ext>
            </a:extLst>
          </p:cNvPr>
          <p:cNvPicPr>
            <a:picLocks noChangeAspect="1"/>
          </p:cNvPicPr>
          <p:nvPr/>
        </p:nvPicPr>
        <p:blipFill>
          <a:blip r:embed="rId3"/>
          <a:stretch>
            <a:fillRect/>
          </a:stretch>
        </p:blipFill>
        <p:spPr>
          <a:xfrm>
            <a:off x="5548983" y="1679992"/>
            <a:ext cx="1706575" cy="1706575"/>
          </a:xfrm>
          <a:prstGeom prst="rect">
            <a:avLst/>
          </a:prstGeom>
        </p:spPr>
      </p:pic>
    </p:spTree>
    <p:extLst>
      <p:ext uri="{BB962C8B-B14F-4D97-AF65-F5344CB8AC3E}">
        <p14:creationId xmlns:p14="http://schemas.microsoft.com/office/powerpoint/2010/main" val="209534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solidFill>
                  <a:srgbClr val="FFFFFF"/>
                </a:solidFill>
              </a:rPr>
              <a:t>Declarate</a:t>
            </a:r>
            <a:r>
              <a:rPr lang="hu-HU" dirty="0">
                <a:solidFill>
                  <a:srgbClr val="FFFFFF"/>
                </a:solidFill>
              </a:rPr>
              <a:t> a </a:t>
            </a:r>
            <a:r>
              <a:rPr lang="hu-HU" dirty="0" err="1">
                <a:solidFill>
                  <a:srgbClr val="FFFFFF"/>
                </a:solidFill>
              </a:rPr>
              <a:t>variable</a:t>
            </a:r>
            <a:endParaRPr dirty="0">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sp>
        <p:nvSpPr>
          <p:cNvPr id="1097" name="Google Shape;1097;p38"/>
          <p:cNvSpPr txBox="1">
            <a:spLocks noGrp="1"/>
          </p:cNvSpPr>
          <p:nvPr>
            <p:ph type="ctrTitle" idx="4294967295"/>
          </p:nvPr>
        </p:nvSpPr>
        <p:spPr>
          <a:xfrm>
            <a:off x="1319025" y="2316692"/>
            <a:ext cx="957306" cy="5101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sz="1400" dirty="0" err="1">
                <a:solidFill>
                  <a:srgbClr val="0E2A47"/>
                </a:solidFill>
              </a:rPr>
              <a:t>Choose</a:t>
            </a:r>
            <a:r>
              <a:rPr lang="hu-HU" sz="1400" dirty="0">
                <a:solidFill>
                  <a:srgbClr val="0E2A47"/>
                </a:solidFill>
              </a:rPr>
              <a:t> </a:t>
            </a:r>
            <a:r>
              <a:rPr lang="hu-HU" sz="1400" dirty="0" err="1">
                <a:solidFill>
                  <a:srgbClr val="0E2A47"/>
                </a:solidFill>
              </a:rPr>
              <a:t>datatype</a:t>
            </a:r>
            <a:endParaRPr sz="1400" dirty="0">
              <a:solidFill>
                <a:srgbClr val="0E2A47"/>
              </a:solidFill>
            </a:endParaRPr>
          </a:p>
        </p:txBody>
      </p:sp>
      <p:sp>
        <p:nvSpPr>
          <p:cNvPr id="1098" name="Google Shape;1098;p38"/>
          <p:cNvSpPr txBox="1">
            <a:spLocks noGrp="1"/>
          </p:cNvSpPr>
          <p:nvPr>
            <p:ph type="ctrTitle" idx="4294967295"/>
          </p:nvPr>
        </p:nvSpPr>
        <p:spPr>
          <a:xfrm>
            <a:off x="3545063" y="3518551"/>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sz="1400" dirty="0">
                <a:solidFill>
                  <a:srgbClr val="0E2A47"/>
                </a:solidFill>
              </a:rPr>
              <a:t>Add </a:t>
            </a:r>
            <a:r>
              <a:rPr lang="hu-HU" sz="1400" dirty="0" err="1">
                <a:solidFill>
                  <a:srgbClr val="0E2A47"/>
                </a:solidFill>
              </a:rPr>
              <a:t>variablename</a:t>
            </a:r>
            <a:endParaRPr sz="1400" dirty="0">
              <a:solidFill>
                <a:srgbClr val="0E2A47"/>
              </a:solidFill>
            </a:endParaRPr>
          </a:p>
        </p:txBody>
      </p:sp>
      <p:sp>
        <p:nvSpPr>
          <p:cNvPr id="1099" name="Google Shape;1099;p38"/>
          <p:cNvSpPr txBox="1">
            <a:spLocks noGrp="1"/>
          </p:cNvSpPr>
          <p:nvPr>
            <p:ph type="ctrTitle" idx="4294967295"/>
          </p:nvPr>
        </p:nvSpPr>
        <p:spPr>
          <a:xfrm>
            <a:off x="6243900" y="2518425"/>
            <a:ext cx="2076000" cy="19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sz="1400" dirty="0" err="1">
                <a:solidFill>
                  <a:srgbClr val="0E2A47"/>
                </a:solidFill>
              </a:rPr>
              <a:t>Set</a:t>
            </a:r>
            <a:r>
              <a:rPr lang="hu-HU" sz="1400" dirty="0">
                <a:solidFill>
                  <a:srgbClr val="0E2A47"/>
                </a:solidFill>
              </a:rPr>
              <a:t> </a:t>
            </a:r>
            <a:r>
              <a:rPr lang="hu-HU" sz="1400" dirty="0" err="1">
                <a:solidFill>
                  <a:srgbClr val="0E2A47"/>
                </a:solidFill>
              </a:rPr>
              <a:t>value</a:t>
            </a:r>
            <a:endParaRPr sz="1400" dirty="0">
              <a:solidFill>
                <a:srgbClr val="0E2A47"/>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354397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A845CDC-3744-4E58-9EB4-FFB6DA656CD9}"/>
              </a:ext>
            </a:extLst>
          </p:cNvPr>
          <p:cNvSpPr>
            <a:spLocks noGrp="1"/>
          </p:cNvSpPr>
          <p:nvPr>
            <p:ph type="ctrTitle"/>
          </p:nvPr>
        </p:nvSpPr>
        <p:spPr/>
        <p:txBody>
          <a:bodyPr/>
          <a:lstStyle/>
          <a:p>
            <a:endParaRPr lang="hu-HU"/>
          </a:p>
        </p:txBody>
      </p:sp>
      <p:sp>
        <p:nvSpPr>
          <p:cNvPr id="3" name="Alcím 2">
            <a:extLst>
              <a:ext uri="{FF2B5EF4-FFF2-40B4-BE49-F238E27FC236}">
                <a16:creationId xmlns:a16="http://schemas.microsoft.com/office/drawing/2014/main" id="{B85CABF6-8882-4564-8B28-55F609273FCF}"/>
              </a:ext>
            </a:extLst>
          </p:cNvPr>
          <p:cNvSpPr>
            <a:spLocks noGrp="1"/>
          </p:cNvSpPr>
          <p:nvPr>
            <p:ph type="subTitle" idx="1"/>
          </p:nvPr>
        </p:nvSpPr>
        <p:spPr/>
        <p:txBody>
          <a:bodyPr/>
          <a:lstStyle/>
          <a:p>
            <a:endParaRPr lang="hu-HU"/>
          </a:p>
        </p:txBody>
      </p:sp>
      <p:pic>
        <p:nvPicPr>
          <p:cNvPr id="5" name="Kép 4">
            <a:extLst>
              <a:ext uri="{FF2B5EF4-FFF2-40B4-BE49-F238E27FC236}">
                <a16:creationId xmlns:a16="http://schemas.microsoft.com/office/drawing/2014/main" id="{03985A24-9FD9-4AEF-9851-15DF9666D489}"/>
              </a:ext>
            </a:extLst>
          </p:cNvPr>
          <p:cNvPicPr>
            <a:picLocks noChangeAspect="1"/>
          </p:cNvPicPr>
          <p:nvPr/>
        </p:nvPicPr>
        <p:blipFill>
          <a:blip r:embed="rId2"/>
          <a:stretch>
            <a:fillRect/>
          </a:stretch>
        </p:blipFill>
        <p:spPr>
          <a:xfrm>
            <a:off x="0" y="300670"/>
            <a:ext cx="9144000" cy="4572000"/>
          </a:xfrm>
          <a:prstGeom prst="rect">
            <a:avLst/>
          </a:prstGeom>
        </p:spPr>
      </p:pic>
    </p:spTree>
    <p:extLst>
      <p:ext uri="{BB962C8B-B14F-4D97-AF65-F5344CB8AC3E}">
        <p14:creationId xmlns:p14="http://schemas.microsoft.com/office/powerpoint/2010/main" val="2006377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281" name="Google Shape;1281;p41"/>
          <p:cNvSpPr txBox="1">
            <a:spLocks noGrp="1"/>
          </p:cNvSpPr>
          <p:nvPr>
            <p:ph type="ctrTitle"/>
          </p:nvPr>
        </p:nvSpPr>
        <p:spPr>
          <a:xfrm>
            <a:off x="892325" y="644550"/>
            <a:ext cx="7940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t>Numeric</a:t>
            </a:r>
            <a:r>
              <a:rPr lang="hu-HU" dirty="0"/>
              <a:t> </a:t>
            </a:r>
            <a:r>
              <a:rPr lang="hu-HU" dirty="0" err="1"/>
              <a:t>primitive</a:t>
            </a:r>
            <a:r>
              <a:rPr lang="hu-HU" dirty="0"/>
              <a:t> </a:t>
            </a:r>
            <a:r>
              <a:rPr lang="hu-HU" dirty="0" err="1"/>
              <a:t>datatype</a:t>
            </a:r>
            <a:r>
              <a:rPr lang="hu-HU" dirty="0"/>
              <a:t> </a:t>
            </a:r>
            <a:r>
              <a:rPr lang="hu-HU" dirty="0" err="1"/>
              <a:t>ranges</a:t>
            </a:r>
            <a:endParaRPr dirty="0"/>
          </a:p>
        </p:txBody>
      </p:sp>
      <p:grpSp>
        <p:nvGrpSpPr>
          <p:cNvPr id="6" name="Google Shape;4752;p48">
            <a:extLst>
              <a:ext uri="{FF2B5EF4-FFF2-40B4-BE49-F238E27FC236}">
                <a16:creationId xmlns:a16="http://schemas.microsoft.com/office/drawing/2014/main" id="{DF3DBA27-3E35-4499-B937-7A4270375D3D}"/>
              </a:ext>
            </a:extLst>
          </p:cNvPr>
          <p:cNvGrpSpPr/>
          <p:nvPr/>
        </p:nvGrpSpPr>
        <p:grpSpPr>
          <a:xfrm>
            <a:off x="518798" y="1924688"/>
            <a:ext cx="5308257" cy="2315618"/>
            <a:chOff x="724986" y="3605478"/>
            <a:chExt cx="1368680" cy="682919"/>
          </a:xfrm>
        </p:grpSpPr>
        <p:grpSp>
          <p:nvGrpSpPr>
            <p:cNvPr id="7" name="Google Shape;4753;p48">
              <a:extLst>
                <a:ext uri="{FF2B5EF4-FFF2-40B4-BE49-F238E27FC236}">
                  <a16:creationId xmlns:a16="http://schemas.microsoft.com/office/drawing/2014/main" id="{6F7C0254-9CB8-456F-B1F5-9FAD89BD0D25}"/>
                </a:ext>
              </a:extLst>
            </p:cNvPr>
            <p:cNvGrpSpPr/>
            <p:nvPr/>
          </p:nvGrpSpPr>
          <p:grpSpPr>
            <a:xfrm>
              <a:off x="1289102" y="3823629"/>
              <a:ext cx="240442" cy="250435"/>
              <a:chOff x="-165066" y="3843615"/>
              <a:chExt cx="221259" cy="230455"/>
            </a:xfrm>
          </p:grpSpPr>
          <p:sp>
            <p:nvSpPr>
              <p:cNvPr id="73" name="Google Shape;4754;p48">
                <a:extLst>
                  <a:ext uri="{FF2B5EF4-FFF2-40B4-BE49-F238E27FC236}">
                    <a16:creationId xmlns:a16="http://schemas.microsoft.com/office/drawing/2014/main" id="{5CA7783C-73FF-4BF5-969D-C01D9F7A6DDE}"/>
                  </a:ext>
                </a:extLst>
              </p:cNvPr>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55;p48">
                <a:extLst>
                  <a:ext uri="{FF2B5EF4-FFF2-40B4-BE49-F238E27FC236}">
                    <a16:creationId xmlns:a16="http://schemas.microsoft.com/office/drawing/2014/main" id="{EDA03EE4-A8FB-4559-91C5-A8BC408497E7}"/>
                  </a:ext>
                </a:extLst>
              </p:cNvPr>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756;p48">
                <a:extLst>
                  <a:ext uri="{FF2B5EF4-FFF2-40B4-BE49-F238E27FC236}">
                    <a16:creationId xmlns:a16="http://schemas.microsoft.com/office/drawing/2014/main" id="{C675CE8E-DC38-401B-B3F7-1FD6D2BB4335}"/>
                  </a:ext>
                </a:extLst>
              </p:cNvPr>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757;p48">
                <a:extLst>
                  <a:ext uri="{FF2B5EF4-FFF2-40B4-BE49-F238E27FC236}">
                    <a16:creationId xmlns:a16="http://schemas.microsoft.com/office/drawing/2014/main" id="{E1604C18-3A3D-4C4B-BD21-7480566F7007}"/>
                  </a:ext>
                </a:extLst>
              </p:cNvPr>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58;p48">
                <a:extLst>
                  <a:ext uri="{FF2B5EF4-FFF2-40B4-BE49-F238E27FC236}">
                    <a16:creationId xmlns:a16="http://schemas.microsoft.com/office/drawing/2014/main" id="{5082DBBA-5C62-4DA6-B416-6A73D04A893E}"/>
                  </a:ext>
                </a:extLst>
              </p:cNvPr>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59;p48">
                <a:extLst>
                  <a:ext uri="{FF2B5EF4-FFF2-40B4-BE49-F238E27FC236}">
                    <a16:creationId xmlns:a16="http://schemas.microsoft.com/office/drawing/2014/main" id="{4974D006-C4B5-4043-89AF-4FAB1C604A76}"/>
                  </a:ext>
                </a:extLst>
              </p:cNvPr>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760;p48">
                <a:extLst>
                  <a:ext uri="{FF2B5EF4-FFF2-40B4-BE49-F238E27FC236}">
                    <a16:creationId xmlns:a16="http://schemas.microsoft.com/office/drawing/2014/main" id="{A6594A82-B2CE-4973-BC2A-CFBDBA73B21E}"/>
                  </a:ext>
                </a:extLst>
              </p:cNvPr>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761;p48">
                <a:extLst>
                  <a:ext uri="{FF2B5EF4-FFF2-40B4-BE49-F238E27FC236}">
                    <a16:creationId xmlns:a16="http://schemas.microsoft.com/office/drawing/2014/main" id="{F6C9D870-038B-4370-A701-7C7CBDF58C61}"/>
                  </a:ext>
                </a:extLst>
              </p:cNvPr>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62;p48">
                <a:extLst>
                  <a:ext uri="{FF2B5EF4-FFF2-40B4-BE49-F238E27FC236}">
                    <a16:creationId xmlns:a16="http://schemas.microsoft.com/office/drawing/2014/main" id="{5992CB17-CCE1-4881-BF7C-77921C28A7DC}"/>
                  </a:ext>
                </a:extLst>
              </p:cNvPr>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63;p48">
                <a:extLst>
                  <a:ext uri="{FF2B5EF4-FFF2-40B4-BE49-F238E27FC236}">
                    <a16:creationId xmlns:a16="http://schemas.microsoft.com/office/drawing/2014/main" id="{ED44C06F-8FC3-4B6F-A014-1A715F702F80}"/>
                  </a:ext>
                </a:extLst>
              </p:cNvPr>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64;p48">
                <a:extLst>
                  <a:ext uri="{FF2B5EF4-FFF2-40B4-BE49-F238E27FC236}">
                    <a16:creationId xmlns:a16="http://schemas.microsoft.com/office/drawing/2014/main" id="{EAE16CF1-5608-4AF4-9735-F541083EF74D}"/>
                  </a:ext>
                </a:extLst>
              </p:cNvPr>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65;p48">
                <a:extLst>
                  <a:ext uri="{FF2B5EF4-FFF2-40B4-BE49-F238E27FC236}">
                    <a16:creationId xmlns:a16="http://schemas.microsoft.com/office/drawing/2014/main" id="{15D30A5A-8863-4E2E-A320-8C011A4CF70C}"/>
                  </a:ext>
                </a:extLst>
              </p:cNvPr>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66;p48">
                <a:extLst>
                  <a:ext uri="{FF2B5EF4-FFF2-40B4-BE49-F238E27FC236}">
                    <a16:creationId xmlns:a16="http://schemas.microsoft.com/office/drawing/2014/main" id="{731DF18A-5633-42BF-B5EE-B6EA2ECC81EB}"/>
                  </a:ext>
                </a:extLst>
              </p:cNvPr>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67;p48">
                <a:extLst>
                  <a:ext uri="{FF2B5EF4-FFF2-40B4-BE49-F238E27FC236}">
                    <a16:creationId xmlns:a16="http://schemas.microsoft.com/office/drawing/2014/main" id="{EFD350C0-ADB3-4483-A073-31FEC27F224F}"/>
                  </a:ext>
                </a:extLst>
              </p:cNvPr>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8;p48">
                <a:extLst>
                  <a:ext uri="{FF2B5EF4-FFF2-40B4-BE49-F238E27FC236}">
                    <a16:creationId xmlns:a16="http://schemas.microsoft.com/office/drawing/2014/main" id="{CF87513B-AF8F-4E5F-961D-769D825BE589}"/>
                  </a:ext>
                </a:extLst>
              </p:cNvPr>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69;p48">
                <a:extLst>
                  <a:ext uri="{FF2B5EF4-FFF2-40B4-BE49-F238E27FC236}">
                    <a16:creationId xmlns:a16="http://schemas.microsoft.com/office/drawing/2014/main" id="{DF4079BE-32B4-4754-B277-2DBE2ED98208}"/>
                  </a:ext>
                </a:extLst>
              </p:cNvPr>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70;p48">
                <a:extLst>
                  <a:ext uri="{FF2B5EF4-FFF2-40B4-BE49-F238E27FC236}">
                    <a16:creationId xmlns:a16="http://schemas.microsoft.com/office/drawing/2014/main" id="{D6431E70-9CCA-4CCE-8950-383A9D3480B3}"/>
                  </a:ext>
                </a:extLst>
              </p:cNvPr>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71;p48">
                <a:extLst>
                  <a:ext uri="{FF2B5EF4-FFF2-40B4-BE49-F238E27FC236}">
                    <a16:creationId xmlns:a16="http://schemas.microsoft.com/office/drawing/2014/main" id="{8D3FA344-E674-46C3-B44E-9EED84E3160A}"/>
                  </a:ext>
                </a:extLst>
              </p:cNvPr>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772;p48">
                <a:extLst>
                  <a:ext uri="{FF2B5EF4-FFF2-40B4-BE49-F238E27FC236}">
                    <a16:creationId xmlns:a16="http://schemas.microsoft.com/office/drawing/2014/main" id="{4E8DF000-BB50-464D-8093-232BBCF02107}"/>
                  </a:ext>
                </a:extLst>
              </p:cNvPr>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773;p48">
                <a:extLst>
                  <a:ext uri="{FF2B5EF4-FFF2-40B4-BE49-F238E27FC236}">
                    <a16:creationId xmlns:a16="http://schemas.microsoft.com/office/drawing/2014/main" id="{482980B8-96CE-4AFD-B77A-2F11A52AF250}"/>
                  </a:ext>
                </a:extLst>
              </p:cNvPr>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4774;p48">
              <a:extLst>
                <a:ext uri="{FF2B5EF4-FFF2-40B4-BE49-F238E27FC236}">
                  <a16:creationId xmlns:a16="http://schemas.microsoft.com/office/drawing/2014/main" id="{7FBE4DE0-F56F-46EE-91B2-DA5D77AA098B}"/>
                </a:ext>
              </a:extLst>
            </p:cNvPr>
            <p:cNvGrpSpPr/>
            <p:nvPr/>
          </p:nvGrpSpPr>
          <p:grpSpPr>
            <a:xfrm>
              <a:off x="724986" y="3605478"/>
              <a:ext cx="1368680" cy="682919"/>
              <a:chOff x="724986" y="3605478"/>
              <a:chExt cx="1368680" cy="682919"/>
            </a:xfrm>
          </p:grpSpPr>
          <p:grpSp>
            <p:nvGrpSpPr>
              <p:cNvPr id="9" name="Google Shape;4775;p48">
                <a:extLst>
                  <a:ext uri="{FF2B5EF4-FFF2-40B4-BE49-F238E27FC236}">
                    <a16:creationId xmlns:a16="http://schemas.microsoft.com/office/drawing/2014/main" id="{59669993-5F30-43DC-A899-0FF2FA71FEB6}"/>
                  </a:ext>
                </a:extLst>
              </p:cNvPr>
              <p:cNvGrpSpPr/>
              <p:nvPr/>
            </p:nvGrpSpPr>
            <p:grpSpPr>
              <a:xfrm>
                <a:off x="1498221" y="4047614"/>
                <a:ext cx="529172" cy="240783"/>
                <a:chOff x="1498221" y="4047614"/>
                <a:chExt cx="529172" cy="240783"/>
              </a:xfrm>
            </p:grpSpPr>
            <p:grpSp>
              <p:nvGrpSpPr>
                <p:cNvPr id="65" name="Google Shape;4776;p48">
                  <a:extLst>
                    <a:ext uri="{FF2B5EF4-FFF2-40B4-BE49-F238E27FC236}">
                      <a16:creationId xmlns:a16="http://schemas.microsoft.com/office/drawing/2014/main" id="{DDF526D9-B58F-44BA-AC14-9DED9C8D419B}"/>
                    </a:ext>
                  </a:extLst>
                </p:cNvPr>
                <p:cNvGrpSpPr/>
                <p:nvPr/>
              </p:nvGrpSpPr>
              <p:grpSpPr>
                <a:xfrm>
                  <a:off x="1826655" y="4224370"/>
                  <a:ext cx="200738" cy="25631"/>
                  <a:chOff x="1826655" y="4224370"/>
                  <a:chExt cx="200738" cy="25631"/>
                </a:xfrm>
              </p:grpSpPr>
              <p:sp>
                <p:nvSpPr>
                  <p:cNvPr id="71" name="Google Shape;4777;p48">
                    <a:extLst>
                      <a:ext uri="{FF2B5EF4-FFF2-40B4-BE49-F238E27FC236}">
                        <a16:creationId xmlns:a16="http://schemas.microsoft.com/office/drawing/2014/main" id="{5CA13532-F610-4812-AF93-61F2D3392AF4}"/>
                      </a:ext>
                    </a:extLst>
                  </p:cNvPr>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78;p48">
                    <a:extLst>
                      <a:ext uri="{FF2B5EF4-FFF2-40B4-BE49-F238E27FC236}">
                        <a16:creationId xmlns:a16="http://schemas.microsoft.com/office/drawing/2014/main" id="{DB93B92F-7A85-4F9E-8C2E-6B76234DE8D1}"/>
                      </a:ext>
                    </a:extLst>
                  </p:cNvPr>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4779;p48">
                  <a:extLst>
                    <a:ext uri="{FF2B5EF4-FFF2-40B4-BE49-F238E27FC236}">
                      <a16:creationId xmlns:a16="http://schemas.microsoft.com/office/drawing/2014/main" id="{CF580EC7-307C-4DB2-9405-A9760D033623}"/>
                    </a:ext>
                  </a:extLst>
                </p:cNvPr>
                <p:cNvGrpSpPr/>
                <p:nvPr/>
              </p:nvGrpSpPr>
              <p:grpSpPr>
                <a:xfrm>
                  <a:off x="1498221" y="4047614"/>
                  <a:ext cx="328444" cy="240783"/>
                  <a:chOff x="1498221" y="4047614"/>
                  <a:chExt cx="328444" cy="240783"/>
                </a:xfrm>
              </p:grpSpPr>
              <p:sp>
                <p:nvSpPr>
                  <p:cNvPr id="67" name="Google Shape;4780;p48">
                    <a:extLst>
                      <a:ext uri="{FF2B5EF4-FFF2-40B4-BE49-F238E27FC236}">
                        <a16:creationId xmlns:a16="http://schemas.microsoft.com/office/drawing/2014/main" id="{592BE20F-D093-4194-A3F6-C11AA1FE574C}"/>
                      </a:ext>
                    </a:extLst>
                  </p:cNvPr>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chemeClr val="bg2">
                      <a:lumMod val="20000"/>
                      <a:lumOff val="80000"/>
                    </a:schemeClr>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u-HU" sz="1000" dirty="0" err="1"/>
                      <a:t>Stored</a:t>
                    </a:r>
                    <a:r>
                      <a:rPr lang="hu-HU" sz="1000" dirty="0"/>
                      <a:t>:</a:t>
                    </a:r>
                    <a:br>
                      <a:rPr lang="hu-HU" sz="1000" dirty="0"/>
                    </a:br>
                    <a:r>
                      <a:rPr lang="hu-HU" sz="1000" dirty="0"/>
                      <a:t>8 </a:t>
                    </a:r>
                    <a:r>
                      <a:rPr lang="hu-HU" sz="1000" dirty="0" err="1"/>
                      <a:t>bytes</a:t>
                    </a:r>
                    <a:endParaRPr sz="1000" dirty="0"/>
                  </a:p>
                </p:txBody>
              </p:sp>
              <p:grpSp>
                <p:nvGrpSpPr>
                  <p:cNvPr id="68" name="Google Shape;4781;p48">
                    <a:extLst>
                      <a:ext uri="{FF2B5EF4-FFF2-40B4-BE49-F238E27FC236}">
                        <a16:creationId xmlns:a16="http://schemas.microsoft.com/office/drawing/2014/main" id="{0D059016-D3DC-4254-8946-CAFC8DDFA28C}"/>
                      </a:ext>
                    </a:extLst>
                  </p:cNvPr>
                  <p:cNvGrpSpPr/>
                  <p:nvPr/>
                </p:nvGrpSpPr>
                <p:grpSpPr>
                  <a:xfrm>
                    <a:off x="1498221" y="4047614"/>
                    <a:ext cx="150566" cy="190416"/>
                    <a:chOff x="1498221" y="4047614"/>
                    <a:chExt cx="150566" cy="190416"/>
                  </a:xfrm>
                </p:grpSpPr>
                <p:sp>
                  <p:nvSpPr>
                    <p:cNvPr id="69" name="Google Shape;4782;p48">
                      <a:extLst>
                        <a:ext uri="{FF2B5EF4-FFF2-40B4-BE49-F238E27FC236}">
                          <a16:creationId xmlns:a16="http://schemas.microsoft.com/office/drawing/2014/main" id="{19ACA509-E289-40F2-B897-DF78DA19969A}"/>
                        </a:ext>
                      </a:extLst>
                    </p:cNvPr>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783;p48">
                      <a:extLst>
                        <a:ext uri="{FF2B5EF4-FFF2-40B4-BE49-F238E27FC236}">
                          <a16:creationId xmlns:a16="http://schemas.microsoft.com/office/drawing/2014/main" id="{F7807FEC-8F7C-4D40-AB21-53A508AC009A}"/>
                        </a:ext>
                      </a:extLst>
                    </p:cNvPr>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0" name="Google Shape;4784;p48">
                <a:extLst>
                  <a:ext uri="{FF2B5EF4-FFF2-40B4-BE49-F238E27FC236}">
                    <a16:creationId xmlns:a16="http://schemas.microsoft.com/office/drawing/2014/main" id="{E97B4C33-9578-4D8A-9FA1-59C24C815AAC}"/>
                  </a:ext>
                </a:extLst>
              </p:cNvPr>
              <p:cNvGrpSpPr/>
              <p:nvPr/>
            </p:nvGrpSpPr>
            <p:grpSpPr>
              <a:xfrm>
                <a:off x="1560718" y="3800594"/>
                <a:ext cx="532948" cy="302090"/>
                <a:chOff x="1560718" y="3800594"/>
                <a:chExt cx="532948" cy="302090"/>
              </a:xfrm>
            </p:grpSpPr>
            <p:grpSp>
              <p:nvGrpSpPr>
                <p:cNvPr id="52" name="Google Shape;4785;p48">
                  <a:extLst>
                    <a:ext uri="{FF2B5EF4-FFF2-40B4-BE49-F238E27FC236}">
                      <a16:creationId xmlns:a16="http://schemas.microsoft.com/office/drawing/2014/main" id="{002843CA-6F71-4E34-A54A-98F9CC7B5E41}"/>
                    </a:ext>
                  </a:extLst>
                </p:cNvPr>
                <p:cNvGrpSpPr/>
                <p:nvPr/>
              </p:nvGrpSpPr>
              <p:grpSpPr>
                <a:xfrm>
                  <a:off x="1912179" y="3827344"/>
                  <a:ext cx="181487" cy="25631"/>
                  <a:chOff x="1912179" y="3827344"/>
                  <a:chExt cx="181487" cy="25631"/>
                </a:xfrm>
              </p:grpSpPr>
              <p:sp>
                <p:nvSpPr>
                  <p:cNvPr id="63" name="Google Shape;4786;p48">
                    <a:extLst>
                      <a:ext uri="{FF2B5EF4-FFF2-40B4-BE49-F238E27FC236}">
                        <a16:creationId xmlns:a16="http://schemas.microsoft.com/office/drawing/2014/main" id="{3798FB2F-8C94-43DE-8C36-E9B3FD6B02D6}"/>
                      </a:ext>
                    </a:extLst>
                  </p:cNvPr>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787;p48">
                    <a:extLst>
                      <a:ext uri="{FF2B5EF4-FFF2-40B4-BE49-F238E27FC236}">
                        <a16:creationId xmlns:a16="http://schemas.microsoft.com/office/drawing/2014/main" id="{190275DE-68FF-49F4-B721-971CFEDE7CA8}"/>
                      </a:ext>
                    </a:extLst>
                  </p:cNvPr>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4788;p48">
                  <a:extLst>
                    <a:ext uri="{FF2B5EF4-FFF2-40B4-BE49-F238E27FC236}">
                      <a16:creationId xmlns:a16="http://schemas.microsoft.com/office/drawing/2014/main" id="{BF1F79EB-C080-460F-8CF2-232A4408ABEE}"/>
                    </a:ext>
                  </a:extLst>
                </p:cNvPr>
                <p:cNvGrpSpPr/>
                <p:nvPr/>
              </p:nvGrpSpPr>
              <p:grpSpPr>
                <a:xfrm>
                  <a:off x="1912179" y="4044505"/>
                  <a:ext cx="181487" cy="25622"/>
                  <a:chOff x="1912179" y="4044506"/>
                  <a:chExt cx="181487" cy="25622"/>
                </a:xfrm>
              </p:grpSpPr>
              <p:sp>
                <p:nvSpPr>
                  <p:cNvPr id="61" name="Google Shape;4789;p48">
                    <a:extLst>
                      <a:ext uri="{FF2B5EF4-FFF2-40B4-BE49-F238E27FC236}">
                        <a16:creationId xmlns:a16="http://schemas.microsoft.com/office/drawing/2014/main" id="{4A61D397-EB88-4421-B78C-2B1FA391AF75}"/>
                      </a:ext>
                    </a:extLst>
                  </p:cNvPr>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790;p48">
                    <a:extLst>
                      <a:ext uri="{FF2B5EF4-FFF2-40B4-BE49-F238E27FC236}">
                        <a16:creationId xmlns:a16="http://schemas.microsoft.com/office/drawing/2014/main" id="{1273181E-F75C-4E4E-A3CF-37248AD96EA0}"/>
                      </a:ext>
                    </a:extLst>
                  </p:cNvPr>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4791;p48">
                  <a:extLst>
                    <a:ext uri="{FF2B5EF4-FFF2-40B4-BE49-F238E27FC236}">
                      <a16:creationId xmlns:a16="http://schemas.microsoft.com/office/drawing/2014/main" id="{F27E29ED-E9E7-47FC-A483-1B33DB5B95B3}"/>
                    </a:ext>
                  </a:extLst>
                </p:cNvPr>
                <p:cNvGrpSpPr/>
                <p:nvPr/>
              </p:nvGrpSpPr>
              <p:grpSpPr>
                <a:xfrm>
                  <a:off x="1560718" y="3800594"/>
                  <a:ext cx="351472" cy="302090"/>
                  <a:chOff x="1560718" y="3800594"/>
                  <a:chExt cx="351472" cy="302090"/>
                </a:xfrm>
              </p:grpSpPr>
              <p:grpSp>
                <p:nvGrpSpPr>
                  <p:cNvPr id="55" name="Google Shape;4792;p48">
                    <a:extLst>
                      <a:ext uri="{FF2B5EF4-FFF2-40B4-BE49-F238E27FC236}">
                        <a16:creationId xmlns:a16="http://schemas.microsoft.com/office/drawing/2014/main" id="{00200F53-2601-40CA-AA69-65C3AF852C4A}"/>
                      </a:ext>
                    </a:extLst>
                  </p:cNvPr>
                  <p:cNvGrpSpPr/>
                  <p:nvPr/>
                </p:nvGrpSpPr>
                <p:grpSpPr>
                  <a:xfrm>
                    <a:off x="1560718" y="3842857"/>
                    <a:ext cx="173586" cy="217131"/>
                    <a:chOff x="1560718" y="3842857"/>
                    <a:chExt cx="173586" cy="217131"/>
                  </a:xfrm>
                </p:grpSpPr>
                <p:sp>
                  <p:nvSpPr>
                    <p:cNvPr id="58" name="Google Shape;4793;p48">
                      <a:extLst>
                        <a:ext uri="{FF2B5EF4-FFF2-40B4-BE49-F238E27FC236}">
                          <a16:creationId xmlns:a16="http://schemas.microsoft.com/office/drawing/2014/main" id="{4B470807-7B9D-47BC-8546-9E07B979C04E}"/>
                        </a:ext>
                      </a:extLst>
                    </p:cNvPr>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794;p48">
                      <a:extLst>
                        <a:ext uri="{FF2B5EF4-FFF2-40B4-BE49-F238E27FC236}">
                          <a16:creationId xmlns:a16="http://schemas.microsoft.com/office/drawing/2014/main" id="{6E103654-E827-42B5-8256-4EF9055D2FFD}"/>
                        </a:ext>
                      </a:extLst>
                    </p:cNvPr>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795;p48">
                      <a:extLst>
                        <a:ext uri="{FF2B5EF4-FFF2-40B4-BE49-F238E27FC236}">
                          <a16:creationId xmlns:a16="http://schemas.microsoft.com/office/drawing/2014/main" id="{163211BF-C060-478D-A1F7-B79C26A8ACB1}"/>
                        </a:ext>
                      </a:extLst>
                    </p:cNvPr>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4796;p48">
                    <a:extLst>
                      <a:ext uri="{FF2B5EF4-FFF2-40B4-BE49-F238E27FC236}">
                        <a16:creationId xmlns:a16="http://schemas.microsoft.com/office/drawing/2014/main" id="{63CAC5A8-A47D-47A3-B02D-08B2FC9F0D64}"/>
                      </a:ext>
                    </a:extLst>
                  </p:cNvPr>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chemeClr val="bg2">
                      <a:lumMod val="20000"/>
                      <a:lumOff val="80000"/>
                    </a:schemeClr>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algn="ctr"/>
                    <a:r>
                      <a:rPr lang="hu-HU" sz="1000" dirty="0" err="1"/>
                      <a:t>Stored</a:t>
                    </a:r>
                    <a:r>
                      <a:rPr lang="hu-HU" sz="1000" dirty="0"/>
                      <a:t>:</a:t>
                    </a:r>
                    <a:br>
                      <a:rPr lang="hu-HU" sz="1000" dirty="0"/>
                    </a:br>
                    <a:r>
                      <a:rPr lang="hu-HU" sz="1000" dirty="0"/>
                      <a:t>2 </a:t>
                    </a:r>
                    <a:r>
                      <a:rPr lang="hu-HU" sz="1000" dirty="0" err="1"/>
                      <a:t>bytes</a:t>
                    </a:r>
                    <a:endParaRPr lang="hu-HU" sz="1000" dirty="0"/>
                  </a:p>
                </p:txBody>
              </p:sp>
              <p:sp>
                <p:nvSpPr>
                  <p:cNvPr id="57" name="Google Shape;4797;p48">
                    <a:extLst>
                      <a:ext uri="{FF2B5EF4-FFF2-40B4-BE49-F238E27FC236}">
                        <a16:creationId xmlns:a16="http://schemas.microsoft.com/office/drawing/2014/main" id="{47E42E6F-00BF-42E7-ABA9-5A011360E461}"/>
                      </a:ext>
                    </a:extLst>
                  </p:cNvPr>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algn="ctr"/>
                    <a:r>
                      <a:rPr lang="hu-HU" sz="1000" dirty="0" err="1"/>
                      <a:t>Stored</a:t>
                    </a:r>
                    <a:r>
                      <a:rPr lang="hu-HU" sz="1000" dirty="0"/>
                      <a:t>:</a:t>
                    </a:r>
                    <a:br>
                      <a:rPr lang="hu-HU" sz="1000" dirty="0"/>
                    </a:br>
                    <a:r>
                      <a:rPr lang="hu-HU" sz="1000" dirty="0"/>
                      <a:t>4 </a:t>
                    </a:r>
                    <a:r>
                      <a:rPr lang="hu-HU" sz="1000" dirty="0" err="1"/>
                      <a:t>bytes</a:t>
                    </a:r>
                    <a:endParaRPr lang="hu-HU" sz="1000" dirty="0"/>
                  </a:p>
                </p:txBody>
              </p:sp>
            </p:grpSp>
          </p:grpSp>
          <p:sp>
            <p:nvSpPr>
              <p:cNvPr id="11" name="Google Shape;4798;p48">
                <a:extLst>
                  <a:ext uri="{FF2B5EF4-FFF2-40B4-BE49-F238E27FC236}">
                    <a16:creationId xmlns:a16="http://schemas.microsoft.com/office/drawing/2014/main" id="{B154C1CC-BF7E-4ECC-8BFF-7ECB7B2262C9}"/>
                  </a:ext>
                </a:extLst>
              </p:cNvPr>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4799;p48">
                <a:extLst>
                  <a:ext uri="{FF2B5EF4-FFF2-40B4-BE49-F238E27FC236}">
                    <a16:creationId xmlns:a16="http://schemas.microsoft.com/office/drawing/2014/main" id="{E3B47603-AE39-4EA5-9746-C946AA26B9CC}"/>
                  </a:ext>
                </a:extLst>
              </p:cNvPr>
              <p:cNvGrpSpPr/>
              <p:nvPr/>
            </p:nvGrpSpPr>
            <p:grpSpPr>
              <a:xfrm>
                <a:off x="785350" y="3605478"/>
                <a:ext cx="535311" cy="249245"/>
                <a:chOff x="785350" y="3605478"/>
                <a:chExt cx="535311" cy="249245"/>
              </a:xfrm>
            </p:grpSpPr>
            <p:grpSp>
              <p:nvGrpSpPr>
                <p:cNvPr id="45" name="Google Shape;4800;p48">
                  <a:extLst>
                    <a:ext uri="{FF2B5EF4-FFF2-40B4-BE49-F238E27FC236}">
                      <a16:creationId xmlns:a16="http://schemas.microsoft.com/office/drawing/2014/main" id="{CC14ED12-AF4B-4276-9572-070AEF434038}"/>
                    </a:ext>
                  </a:extLst>
                </p:cNvPr>
                <p:cNvGrpSpPr/>
                <p:nvPr/>
              </p:nvGrpSpPr>
              <p:grpSpPr>
                <a:xfrm>
                  <a:off x="785350" y="3605478"/>
                  <a:ext cx="376191" cy="102736"/>
                  <a:chOff x="785350" y="3605478"/>
                  <a:chExt cx="376191" cy="102736"/>
                </a:xfrm>
              </p:grpSpPr>
              <p:sp>
                <p:nvSpPr>
                  <p:cNvPr id="49" name="Google Shape;4801;p48">
                    <a:extLst>
                      <a:ext uri="{FF2B5EF4-FFF2-40B4-BE49-F238E27FC236}">
                        <a16:creationId xmlns:a16="http://schemas.microsoft.com/office/drawing/2014/main" id="{27B6D467-E620-4056-973F-5D20A76F722A}"/>
                      </a:ext>
                    </a:extLst>
                  </p:cNvPr>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02;p48">
                    <a:extLst>
                      <a:ext uri="{FF2B5EF4-FFF2-40B4-BE49-F238E27FC236}">
                        <a16:creationId xmlns:a16="http://schemas.microsoft.com/office/drawing/2014/main" id="{F5CEC258-7E8F-4566-8932-1C8661E18C01}"/>
                      </a:ext>
                    </a:extLst>
                  </p:cNvPr>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03;p48">
                    <a:extLst>
                      <a:ext uri="{FF2B5EF4-FFF2-40B4-BE49-F238E27FC236}">
                        <a16:creationId xmlns:a16="http://schemas.microsoft.com/office/drawing/2014/main" id="{CF07F12B-5069-433E-80A5-A1B0C8E289BA}"/>
                      </a:ext>
                    </a:extLst>
                  </p:cNvPr>
                  <p:cNvSpPr/>
                  <p:nvPr/>
                </p:nvSpPr>
                <p:spPr>
                  <a:xfrm>
                    <a:off x="880118" y="3605478"/>
                    <a:ext cx="28142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u-HU" sz="1000" dirty="0"/>
                      <a:t>byte:</a:t>
                    </a:r>
                    <a:br>
                      <a:rPr lang="hu-HU" sz="1000" dirty="0"/>
                    </a:br>
                    <a:r>
                      <a:rPr lang="hu-HU" sz="1000" dirty="0"/>
                      <a:t>-128 </a:t>
                    </a:r>
                    <a:r>
                      <a:rPr lang="hu-HU" sz="1000" dirty="0" err="1"/>
                      <a:t>to</a:t>
                    </a:r>
                    <a:r>
                      <a:rPr lang="hu-HU" sz="1000" dirty="0"/>
                      <a:t> 127</a:t>
                    </a:r>
                    <a:endParaRPr sz="1000" dirty="0"/>
                  </a:p>
                </p:txBody>
              </p:sp>
            </p:grpSp>
            <p:grpSp>
              <p:nvGrpSpPr>
                <p:cNvPr id="46" name="Google Shape;4804;p48">
                  <a:extLst>
                    <a:ext uri="{FF2B5EF4-FFF2-40B4-BE49-F238E27FC236}">
                      <a16:creationId xmlns:a16="http://schemas.microsoft.com/office/drawing/2014/main" id="{27E23229-3D83-42A8-B5F2-E01C5B3736E5}"/>
                    </a:ext>
                  </a:extLst>
                </p:cNvPr>
                <p:cNvGrpSpPr/>
                <p:nvPr/>
              </p:nvGrpSpPr>
              <p:grpSpPr>
                <a:xfrm>
                  <a:off x="1161530" y="3655851"/>
                  <a:ext cx="159131" cy="198872"/>
                  <a:chOff x="1161530" y="3655851"/>
                  <a:chExt cx="159131" cy="198872"/>
                </a:xfrm>
              </p:grpSpPr>
              <p:sp>
                <p:nvSpPr>
                  <p:cNvPr id="47" name="Google Shape;4805;p48">
                    <a:extLst>
                      <a:ext uri="{FF2B5EF4-FFF2-40B4-BE49-F238E27FC236}">
                        <a16:creationId xmlns:a16="http://schemas.microsoft.com/office/drawing/2014/main" id="{A4407649-2FB2-4AB6-AFC4-F94AAB4DED97}"/>
                      </a:ext>
                    </a:extLst>
                  </p:cNvPr>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06;p48">
                    <a:extLst>
                      <a:ext uri="{FF2B5EF4-FFF2-40B4-BE49-F238E27FC236}">
                        <a16:creationId xmlns:a16="http://schemas.microsoft.com/office/drawing/2014/main" id="{B1A23106-FD53-4F37-BE15-68E6D4C0914D}"/>
                      </a:ext>
                    </a:extLst>
                  </p:cNvPr>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 name="Google Shape;4807;p48">
                <a:extLst>
                  <a:ext uri="{FF2B5EF4-FFF2-40B4-BE49-F238E27FC236}">
                    <a16:creationId xmlns:a16="http://schemas.microsoft.com/office/drawing/2014/main" id="{94E9393C-A437-4B17-BEEC-C485FEFF6EBA}"/>
                  </a:ext>
                </a:extLst>
              </p:cNvPr>
              <p:cNvGrpSpPr/>
              <p:nvPr/>
            </p:nvGrpSpPr>
            <p:grpSpPr>
              <a:xfrm>
                <a:off x="785350" y="4047614"/>
                <a:ext cx="535311" cy="240783"/>
                <a:chOff x="785350" y="4047614"/>
                <a:chExt cx="535311" cy="240783"/>
              </a:xfrm>
            </p:grpSpPr>
            <p:grpSp>
              <p:nvGrpSpPr>
                <p:cNvPr id="38" name="Google Shape;4808;p48">
                  <a:extLst>
                    <a:ext uri="{FF2B5EF4-FFF2-40B4-BE49-F238E27FC236}">
                      <a16:creationId xmlns:a16="http://schemas.microsoft.com/office/drawing/2014/main" id="{E4C4B952-5F95-4733-8EF4-C22A9F511C31}"/>
                    </a:ext>
                  </a:extLst>
                </p:cNvPr>
                <p:cNvGrpSpPr/>
                <p:nvPr/>
              </p:nvGrpSpPr>
              <p:grpSpPr>
                <a:xfrm>
                  <a:off x="1161636" y="4047614"/>
                  <a:ext cx="159025" cy="190415"/>
                  <a:chOff x="1161636" y="4047614"/>
                  <a:chExt cx="159025" cy="190415"/>
                </a:xfrm>
              </p:grpSpPr>
              <p:sp>
                <p:nvSpPr>
                  <p:cNvPr id="43" name="Google Shape;4809;p48">
                    <a:extLst>
                      <a:ext uri="{FF2B5EF4-FFF2-40B4-BE49-F238E27FC236}">
                        <a16:creationId xmlns:a16="http://schemas.microsoft.com/office/drawing/2014/main" id="{460F0DC3-4380-4F1D-A11C-F769E9F48705}"/>
                      </a:ext>
                    </a:extLst>
                  </p:cNvPr>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10;p48">
                    <a:extLst>
                      <a:ext uri="{FF2B5EF4-FFF2-40B4-BE49-F238E27FC236}">
                        <a16:creationId xmlns:a16="http://schemas.microsoft.com/office/drawing/2014/main" id="{BA5467CD-8F5B-48BE-ADE1-46E637E1E398}"/>
                      </a:ext>
                    </a:extLst>
                  </p:cNvPr>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4811;p48">
                  <a:extLst>
                    <a:ext uri="{FF2B5EF4-FFF2-40B4-BE49-F238E27FC236}">
                      <a16:creationId xmlns:a16="http://schemas.microsoft.com/office/drawing/2014/main" id="{B963E139-9655-42F0-97E5-844FD073B799}"/>
                    </a:ext>
                  </a:extLst>
                </p:cNvPr>
                <p:cNvGrpSpPr/>
                <p:nvPr/>
              </p:nvGrpSpPr>
              <p:grpSpPr>
                <a:xfrm>
                  <a:off x="785350" y="4185661"/>
                  <a:ext cx="472585" cy="102736"/>
                  <a:chOff x="785350" y="4185661"/>
                  <a:chExt cx="472585" cy="102736"/>
                </a:xfrm>
              </p:grpSpPr>
              <p:sp>
                <p:nvSpPr>
                  <p:cNvPr id="40" name="Google Shape;4812;p48">
                    <a:extLst>
                      <a:ext uri="{FF2B5EF4-FFF2-40B4-BE49-F238E27FC236}">
                        <a16:creationId xmlns:a16="http://schemas.microsoft.com/office/drawing/2014/main" id="{8A75C59D-2D1C-4EC9-9AA3-43BBA942AA16}"/>
                      </a:ext>
                    </a:extLst>
                  </p:cNvPr>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813;p48">
                    <a:extLst>
                      <a:ext uri="{FF2B5EF4-FFF2-40B4-BE49-F238E27FC236}">
                        <a16:creationId xmlns:a16="http://schemas.microsoft.com/office/drawing/2014/main" id="{4AD33E9F-437E-4CD4-90FD-C34996E40B97}"/>
                      </a:ext>
                    </a:extLst>
                  </p:cNvPr>
                  <p:cNvSpPr/>
                  <p:nvPr/>
                </p:nvSpPr>
                <p:spPr>
                  <a:xfrm>
                    <a:off x="808023" y="4185661"/>
                    <a:ext cx="449912"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u-HU" sz="1000" dirty="0"/>
                      <a:t> </a:t>
                    </a:r>
                    <a:r>
                      <a:rPr lang="hu-HU" sz="1000" dirty="0" err="1"/>
                      <a:t>long</a:t>
                    </a:r>
                    <a:r>
                      <a:rPr lang="hu-HU" sz="1000" dirty="0"/>
                      <a:t>:</a:t>
                    </a:r>
                    <a:br>
                      <a:rPr lang="hu-HU" sz="1000" dirty="0"/>
                    </a:br>
                    <a:r>
                      <a:rPr lang="hu-HU" sz="1000" dirty="0"/>
                      <a:t>-9 </a:t>
                    </a:r>
                    <a:r>
                      <a:rPr lang="hu-HU" sz="1000" dirty="0" err="1"/>
                      <a:t>quintilion</a:t>
                    </a:r>
                    <a:r>
                      <a:rPr lang="hu-HU" sz="1000" dirty="0"/>
                      <a:t> </a:t>
                    </a:r>
                    <a:r>
                      <a:rPr lang="hu-HU" sz="1000" dirty="0" err="1"/>
                      <a:t>to</a:t>
                    </a:r>
                    <a:r>
                      <a:rPr lang="hu-HU" sz="1000" dirty="0"/>
                      <a:t> 9 </a:t>
                    </a:r>
                    <a:r>
                      <a:rPr lang="hu-HU" sz="1000" dirty="0" err="1"/>
                      <a:t>quintilion</a:t>
                    </a:r>
                    <a:endParaRPr sz="1000" dirty="0"/>
                  </a:p>
                </p:txBody>
              </p:sp>
              <p:sp>
                <p:nvSpPr>
                  <p:cNvPr id="42" name="Google Shape;4814;p48">
                    <a:extLst>
                      <a:ext uri="{FF2B5EF4-FFF2-40B4-BE49-F238E27FC236}">
                        <a16:creationId xmlns:a16="http://schemas.microsoft.com/office/drawing/2014/main" id="{82147556-E0C1-458F-BF20-B57BEEDDE57D}"/>
                      </a:ext>
                    </a:extLst>
                  </p:cNvPr>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4815;p48">
                <a:extLst>
                  <a:ext uri="{FF2B5EF4-FFF2-40B4-BE49-F238E27FC236}">
                    <a16:creationId xmlns:a16="http://schemas.microsoft.com/office/drawing/2014/main" id="{78CF51FB-32F5-4CBD-B001-4A8A39EA8821}"/>
                  </a:ext>
                </a:extLst>
              </p:cNvPr>
              <p:cNvGrpSpPr/>
              <p:nvPr/>
            </p:nvGrpSpPr>
            <p:grpSpPr>
              <a:xfrm>
                <a:off x="1501054" y="3605478"/>
                <a:ext cx="526339" cy="249240"/>
                <a:chOff x="1501054" y="3605478"/>
                <a:chExt cx="526339" cy="249240"/>
              </a:xfrm>
            </p:grpSpPr>
            <p:grpSp>
              <p:nvGrpSpPr>
                <p:cNvPr id="30" name="Google Shape;4816;p48">
                  <a:extLst>
                    <a:ext uri="{FF2B5EF4-FFF2-40B4-BE49-F238E27FC236}">
                      <a16:creationId xmlns:a16="http://schemas.microsoft.com/office/drawing/2014/main" id="{A83A079C-FF3D-4E7A-9412-3EBC664FC4E7}"/>
                    </a:ext>
                  </a:extLst>
                </p:cNvPr>
                <p:cNvGrpSpPr/>
                <p:nvPr/>
              </p:nvGrpSpPr>
              <p:grpSpPr>
                <a:xfrm>
                  <a:off x="1834208" y="3643867"/>
                  <a:ext cx="193185" cy="25622"/>
                  <a:chOff x="1834208" y="3643867"/>
                  <a:chExt cx="193185" cy="25622"/>
                </a:xfrm>
              </p:grpSpPr>
              <p:sp>
                <p:nvSpPr>
                  <p:cNvPr id="36" name="Google Shape;4817;p48">
                    <a:extLst>
                      <a:ext uri="{FF2B5EF4-FFF2-40B4-BE49-F238E27FC236}">
                        <a16:creationId xmlns:a16="http://schemas.microsoft.com/office/drawing/2014/main" id="{75FAAD1A-E303-489F-8A5C-7A44B6BAEED1}"/>
                      </a:ext>
                    </a:extLst>
                  </p:cNvPr>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818;p48">
                    <a:extLst>
                      <a:ext uri="{FF2B5EF4-FFF2-40B4-BE49-F238E27FC236}">
                        <a16:creationId xmlns:a16="http://schemas.microsoft.com/office/drawing/2014/main" id="{A892E9F0-2BBC-49A0-8DD2-82A7C1A1E1F8}"/>
                      </a:ext>
                    </a:extLst>
                  </p:cNvPr>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4819;p48">
                  <a:extLst>
                    <a:ext uri="{FF2B5EF4-FFF2-40B4-BE49-F238E27FC236}">
                      <a16:creationId xmlns:a16="http://schemas.microsoft.com/office/drawing/2014/main" id="{85EE23EA-6E50-4691-B238-2973DBD1E7A6}"/>
                    </a:ext>
                  </a:extLst>
                </p:cNvPr>
                <p:cNvGrpSpPr/>
                <p:nvPr/>
              </p:nvGrpSpPr>
              <p:grpSpPr>
                <a:xfrm>
                  <a:off x="1501054" y="3605478"/>
                  <a:ext cx="474030" cy="249240"/>
                  <a:chOff x="1501054" y="3605478"/>
                  <a:chExt cx="474030" cy="249240"/>
                </a:xfrm>
              </p:grpSpPr>
              <p:sp>
                <p:nvSpPr>
                  <p:cNvPr id="32" name="Google Shape;4820;p48">
                    <a:extLst>
                      <a:ext uri="{FF2B5EF4-FFF2-40B4-BE49-F238E27FC236}">
                        <a16:creationId xmlns:a16="http://schemas.microsoft.com/office/drawing/2014/main" id="{F084A30C-65DF-4BF5-845D-96794498039E}"/>
                      </a:ext>
                    </a:extLst>
                  </p:cNvPr>
                  <p:cNvSpPr/>
                  <p:nvPr/>
                </p:nvSpPr>
                <p:spPr>
                  <a:xfrm>
                    <a:off x="1656330" y="3605478"/>
                    <a:ext cx="318754"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u-HU" sz="1000" dirty="0" err="1"/>
                      <a:t>Stored</a:t>
                    </a:r>
                    <a:r>
                      <a:rPr lang="hu-HU" sz="1000" dirty="0"/>
                      <a:t>:</a:t>
                    </a:r>
                    <a:br>
                      <a:rPr lang="hu-HU" sz="1000" dirty="0"/>
                    </a:br>
                    <a:r>
                      <a:rPr lang="hu-HU" sz="1000" dirty="0"/>
                      <a:t>1 byte</a:t>
                    </a:r>
                    <a:endParaRPr sz="1000" dirty="0"/>
                  </a:p>
                </p:txBody>
              </p:sp>
              <p:grpSp>
                <p:nvGrpSpPr>
                  <p:cNvPr id="33" name="Google Shape;4821;p48">
                    <a:extLst>
                      <a:ext uri="{FF2B5EF4-FFF2-40B4-BE49-F238E27FC236}">
                        <a16:creationId xmlns:a16="http://schemas.microsoft.com/office/drawing/2014/main" id="{6DA29B9D-5DEE-443E-8CF9-9F01B2D3D312}"/>
                      </a:ext>
                    </a:extLst>
                  </p:cNvPr>
                  <p:cNvGrpSpPr/>
                  <p:nvPr/>
                </p:nvGrpSpPr>
                <p:grpSpPr>
                  <a:xfrm>
                    <a:off x="1501054" y="3655851"/>
                    <a:ext cx="155286" cy="198867"/>
                    <a:chOff x="1501054" y="3655851"/>
                    <a:chExt cx="155286" cy="198867"/>
                  </a:xfrm>
                </p:grpSpPr>
                <p:sp>
                  <p:nvSpPr>
                    <p:cNvPr id="34" name="Google Shape;4822;p48">
                      <a:extLst>
                        <a:ext uri="{FF2B5EF4-FFF2-40B4-BE49-F238E27FC236}">
                          <a16:creationId xmlns:a16="http://schemas.microsoft.com/office/drawing/2014/main" id="{6FA9676D-073E-4CBC-9533-8EF1EADCAEAB}"/>
                        </a:ext>
                      </a:extLst>
                    </p:cNvPr>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823;p48">
                      <a:extLst>
                        <a:ext uri="{FF2B5EF4-FFF2-40B4-BE49-F238E27FC236}">
                          <a16:creationId xmlns:a16="http://schemas.microsoft.com/office/drawing/2014/main" id="{8141B2DF-EEB4-43A4-B822-0C616EBD3480}"/>
                        </a:ext>
                      </a:extLst>
                    </p:cNvPr>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5" name="Google Shape;4824;p48">
                <a:extLst>
                  <a:ext uri="{FF2B5EF4-FFF2-40B4-BE49-F238E27FC236}">
                    <a16:creationId xmlns:a16="http://schemas.microsoft.com/office/drawing/2014/main" id="{58AA76BF-D1FA-4BE1-8A91-F1DAD0380429}"/>
                  </a:ext>
                </a:extLst>
              </p:cNvPr>
              <p:cNvGrpSpPr/>
              <p:nvPr/>
            </p:nvGrpSpPr>
            <p:grpSpPr>
              <a:xfrm>
                <a:off x="724986" y="3800594"/>
                <a:ext cx="532950" cy="302090"/>
                <a:chOff x="724986" y="3800594"/>
                <a:chExt cx="532950" cy="302090"/>
              </a:xfrm>
            </p:grpSpPr>
            <p:grpSp>
              <p:nvGrpSpPr>
                <p:cNvPr id="16" name="Google Shape;4825;p48">
                  <a:extLst>
                    <a:ext uri="{FF2B5EF4-FFF2-40B4-BE49-F238E27FC236}">
                      <a16:creationId xmlns:a16="http://schemas.microsoft.com/office/drawing/2014/main" id="{7C7F5A66-85BF-4E0E-93E3-1586AB8BABCD}"/>
                    </a:ext>
                  </a:extLst>
                </p:cNvPr>
                <p:cNvGrpSpPr/>
                <p:nvPr/>
              </p:nvGrpSpPr>
              <p:grpSpPr>
                <a:xfrm>
                  <a:off x="724986" y="4044367"/>
                  <a:ext cx="181314" cy="25626"/>
                  <a:chOff x="724986" y="4044367"/>
                  <a:chExt cx="181314" cy="25626"/>
                </a:xfrm>
              </p:grpSpPr>
              <p:sp>
                <p:nvSpPr>
                  <p:cNvPr id="28" name="Google Shape;4826;p48">
                    <a:extLst>
                      <a:ext uri="{FF2B5EF4-FFF2-40B4-BE49-F238E27FC236}">
                        <a16:creationId xmlns:a16="http://schemas.microsoft.com/office/drawing/2014/main" id="{9EBF4D7F-93B9-4C9D-84A1-D3AA17A2D761}"/>
                      </a:ext>
                    </a:extLst>
                  </p:cNvPr>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827;p48">
                    <a:extLst>
                      <a:ext uri="{FF2B5EF4-FFF2-40B4-BE49-F238E27FC236}">
                        <a16:creationId xmlns:a16="http://schemas.microsoft.com/office/drawing/2014/main" id="{0547AB78-5011-40BB-8196-3C58ED841B3D}"/>
                      </a:ext>
                    </a:extLst>
                  </p:cNvPr>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4828;p48">
                  <a:extLst>
                    <a:ext uri="{FF2B5EF4-FFF2-40B4-BE49-F238E27FC236}">
                      <a16:creationId xmlns:a16="http://schemas.microsoft.com/office/drawing/2014/main" id="{25624D8A-C960-43E3-B761-B3E50810A793}"/>
                    </a:ext>
                  </a:extLst>
                </p:cNvPr>
                <p:cNvGrpSpPr/>
                <p:nvPr/>
              </p:nvGrpSpPr>
              <p:grpSpPr>
                <a:xfrm>
                  <a:off x="751241" y="3800594"/>
                  <a:ext cx="506695" cy="302090"/>
                  <a:chOff x="751241" y="3800594"/>
                  <a:chExt cx="506695" cy="302090"/>
                </a:xfrm>
              </p:grpSpPr>
              <p:grpSp>
                <p:nvGrpSpPr>
                  <p:cNvPr id="21" name="Google Shape;4829;p48">
                    <a:extLst>
                      <a:ext uri="{FF2B5EF4-FFF2-40B4-BE49-F238E27FC236}">
                        <a16:creationId xmlns:a16="http://schemas.microsoft.com/office/drawing/2014/main" id="{30A88AA2-8365-476B-9BA7-381DB2D42022}"/>
                      </a:ext>
                    </a:extLst>
                  </p:cNvPr>
                  <p:cNvGrpSpPr/>
                  <p:nvPr/>
                </p:nvGrpSpPr>
                <p:grpSpPr>
                  <a:xfrm>
                    <a:off x="1084172" y="3842857"/>
                    <a:ext cx="173764" cy="217131"/>
                    <a:chOff x="1084172" y="3842857"/>
                    <a:chExt cx="173764" cy="217131"/>
                  </a:xfrm>
                </p:grpSpPr>
                <p:grpSp>
                  <p:nvGrpSpPr>
                    <p:cNvPr id="24" name="Google Shape;4830;p48">
                      <a:extLst>
                        <a:ext uri="{FF2B5EF4-FFF2-40B4-BE49-F238E27FC236}">
                          <a16:creationId xmlns:a16="http://schemas.microsoft.com/office/drawing/2014/main" id="{D283B0B4-098F-4BBD-B82C-67BE699B83BA}"/>
                        </a:ext>
                      </a:extLst>
                    </p:cNvPr>
                    <p:cNvGrpSpPr/>
                    <p:nvPr/>
                  </p:nvGrpSpPr>
                  <p:grpSpPr>
                    <a:xfrm>
                      <a:off x="1156862" y="3936509"/>
                      <a:ext cx="101073" cy="25622"/>
                      <a:chOff x="1156862" y="3936509"/>
                      <a:chExt cx="101073" cy="25622"/>
                    </a:xfrm>
                  </p:grpSpPr>
                  <p:sp>
                    <p:nvSpPr>
                      <p:cNvPr id="26" name="Google Shape;4831;p48">
                        <a:extLst>
                          <a:ext uri="{FF2B5EF4-FFF2-40B4-BE49-F238E27FC236}">
                            <a16:creationId xmlns:a16="http://schemas.microsoft.com/office/drawing/2014/main" id="{05C5E07D-3BFF-4BA1-9FEC-FA16E4245CB0}"/>
                          </a:ext>
                        </a:extLst>
                      </p:cNvPr>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832;p48">
                        <a:extLst>
                          <a:ext uri="{FF2B5EF4-FFF2-40B4-BE49-F238E27FC236}">
                            <a16:creationId xmlns:a16="http://schemas.microsoft.com/office/drawing/2014/main" id="{DE3273AD-AECD-4460-A448-F944B9288D73}"/>
                          </a:ext>
                        </a:extLst>
                      </p:cNvPr>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4833;p48">
                      <a:extLst>
                        <a:ext uri="{FF2B5EF4-FFF2-40B4-BE49-F238E27FC236}">
                          <a16:creationId xmlns:a16="http://schemas.microsoft.com/office/drawing/2014/main" id="{6D235F37-0621-4FD1-AF4D-8323013A846E}"/>
                        </a:ext>
                      </a:extLst>
                    </p:cNvPr>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4834;p48">
                    <a:extLst>
                      <a:ext uri="{FF2B5EF4-FFF2-40B4-BE49-F238E27FC236}">
                        <a16:creationId xmlns:a16="http://schemas.microsoft.com/office/drawing/2014/main" id="{D6B899A3-7E1A-4CC5-94FE-EAC7FE70BCC5}"/>
                      </a:ext>
                    </a:extLst>
                  </p:cNvPr>
                  <p:cNvSpPr/>
                  <p:nvPr/>
                </p:nvSpPr>
                <p:spPr>
                  <a:xfrm>
                    <a:off x="751241" y="3999967"/>
                    <a:ext cx="382640"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chemeClr val="bg2">
                      <a:lumMod val="20000"/>
                      <a:lumOff val="80000"/>
                    </a:schemeClr>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br>
                      <a:rPr lang="hu-HU" sz="1000" dirty="0"/>
                    </a:br>
                    <a:r>
                      <a:rPr lang="hu-HU" sz="1000" dirty="0"/>
                      <a:t> int:</a:t>
                    </a:r>
                    <a:br>
                      <a:rPr lang="hu-HU" sz="1000" dirty="0"/>
                    </a:br>
                    <a:r>
                      <a:rPr lang="en-US" sz="1000" b="0" i="0" dirty="0">
                        <a:solidFill>
                          <a:srgbClr val="333333"/>
                        </a:solidFill>
                        <a:effectLst/>
                        <a:latin typeface="Helvetica Neue"/>
                      </a:rPr>
                      <a:t>-2 billion to +2 billion.</a:t>
                    </a:r>
                    <a:br>
                      <a:rPr lang="hu-HU" sz="1000" dirty="0"/>
                    </a:br>
                    <a:endParaRPr sz="1000" dirty="0"/>
                  </a:p>
                </p:txBody>
              </p:sp>
              <p:sp>
                <p:nvSpPr>
                  <p:cNvPr id="23" name="Google Shape;4835;p48">
                    <a:extLst>
                      <a:ext uri="{FF2B5EF4-FFF2-40B4-BE49-F238E27FC236}">
                        <a16:creationId xmlns:a16="http://schemas.microsoft.com/office/drawing/2014/main" id="{A4CCE4A4-F34A-4B71-92B5-7CD775167A1E}"/>
                      </a:ext>
                    </a:extLst>
                  </p:cNvPr>
                  <p:cNvSpPr/>
                  <p:nvPr/>
                </p:nvSpPr>
                <p:spPr>
                  <a:xfrm>
                    <a:off x="789678" y="3800594"/>
                    <a:ext cx="30271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hu-HU" sz="1000" dirty="0"/>
                      <a:t> </a:t>
                    </a:r>
                    <a:r>
                      <a:rPr lang="hu-HU" sz="1000" dirty="0" err="1"/>
                      <a:t>short</a:t>
                    </a:r>
                    <a:r>
                      <a:rPr lang="hu-HU" sz="1000" dirty="0"/>
                      <a:t>:</a:t>
                    </a:r>
                    <a:br>
                      <a:rPr lang="hu-HU" sz="1000" dirty="0"/>
                    </a:br>
                    <a:r>
                      <a:rPr lang="hu-HU" sz="1000" dirty="0"/>
                      <a:t> -32768 </a:t>
                    </a:r>
                    <a:r>
                      <a:rPr lang="hu-HU" sz="1000" dirty="0" err="1"/>
                      <a:t>to</a:t>
                    </a:r>
                    <a:r>
                      <a:rPr lang="hu-HU" sz="1000" dirty="0"/>
                      <a:t> 32767</a:t>
                    </a:r>
                    <a:endParaRPr sz="1000" dirty="0"/>
                  </a:p>
                </p:txBody>
              </p:sp>
            </p:grpSp>
            <p:grpSp>
              <p:nvGrpSpPr>
                <p:cNvPr id="18" name="Google Shape;4836;p48">
                  <a:extLst>
                    <a:ext uri="{FF2B5EF4-FFF2-40B4-BE49-F238E27FC236}">
                      <a16:creationId xmlns:a16="http://schemas.microsoft.com/office/drawing/2014/main" id="{756FA4D3-3DCC-48CF-86BF-D382483AD171}"/>
                    </a:ext>
                  </a:extLst>
                </p:cNvPr>
                <p:cNvGrpSpPr/>
                <p:nvPr/>
              </p:nvGrpSpPr>
              <p:grpSpPr>
                <a:xfrm>
                  <a:off x="724986" y="3830189"/>
                  <a:ext cx="189533" cy="25626"/>
                  <a:chOff x="724986" y="3830189"/>
                  <a:chExt cx="189533" cy="25626"/>
                </a:xfrm>
              </p:grpSpPr>
              <p:sp>
                <p:nvSpPr>
                  <p:cNvPr id="19" name="Google Shape;4837;p48">
                    <a:extLst>
                      <a:ext uri="{FF2B5EF4-FFF2-40B4-BE49-F238E27FC236}">
                        <a16:creationId xmlns:a16="http://schemas.microsoft.com/office/drawing/2014/main" id="{9B6695DF-5084-4B34-AD22-654D315839C1}"/>
                      </a:ext>
                    </a:extLst>
                  </p:cNvPr>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838;p48">
                    <a:extLst>
                      <a:ext uri="{FF2B5EF4-FFF2-40B4-BE49-F238E27FC236}">
                        <a16:creationId xmlns:a16="http://schemas.microsoft.com/office/drawing/2014/main" id="{535E7F6C-3AD3-4BE4-8B90-5B30C26B19B2}"/>
                      </a:ext>
                    </a:extLst>
                  </p:cNvPr>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extLst>
      <p:ext uri="{BB962C8B-B14F-4D97-AF65-F5344CB8AC3E}">
        <p14:creationId xmlns:p14="http://schemas.microsoft.com/office/powerpoint/2010/main" val="3888968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ím 2">
            <a:extLst>
              <a:ext uri="{FF2B5EF4-FFF2-40B4-BE49-F238E27FC236}">
                <a16:creationId xmlns:a16="http://schemas.microsoft.com/office/drawing/2014/main" id="{B613A754-A15C-4F18-8F71-D8ABD2333D4B}"/>
              </a:ext>
            </a:extLst>
          </p:cNvPr>
          <p:cNvSpPr>
            <a:spLocks noGrp="1"/>
          </p:cNvSpPr>
          <p:nvPr>
            <p:ph type="ctrTitle"/>
          </p:nvPr>
        </p:nvSpPr>
        <p:spPr/>
        <p:txBody>
          <a:bodyPr/>
          <a:lstStyle/>
          <a:p>
            <a:r>
              <a:rPr lang="hu-HU" dirty="0" err="1"/>
              <a:t>Special</a:t>
            </a:r>
            <a:r>
              <a:rPr lang="hu-HU" dirty="0"/>
              <a:t> </a:t>
            </a:r>
            <a:r>
              <a:rPr lang="hu-HU" dirty="0" err="1"/>
              <a:t>states</a:t>
            </a:r>
            <a:endParaRPr lang="hu-HU" dirty="0"/>
          </a:p>
        </p:txBody>
      </p:sp>
      <p:pic>
        <p:nvPicPr>
          <p:cNvPr id="5" name="Kép 4">
            <a:extLst>
              <a:ext uri="{FF2B5EF4-FFF2-40B4-BE49-F238E27FC236}">
                <a16:creationId xmlns:a16="http://schemas.microsoft.com/office/drawing/2014/main" id="{06A03BDD-D9F2-4D49-B7E1-0F526698AAFA}"/>
              </a:ext>
            </a:extLst>
          </p:cNvPr>
          <p:cNvPicPr>
            <a:picLocks noChangeAspect="1"/>
          </p:cNvPicPr>
          <p:nvPr/>
        </p:nvPicPr>
        <p:blipFill rotWithShape="1">
          <a:blip r:embed="rId2"/>
          <a:srcRect t="1045" r="1238"/>
          <a:stretch/>
        </p:blipFill>
        <p:spPr>
          <a:xfrm>
            <a:off x="4288809" y="243649"/>
            <a:ext cx="4543616" cy="4656201"/>
          </a:xfrm>
          <a:prstGeom prst="rect">
            <a:avLst/>
          </a:prstGeom>
        </p:spPr>
      </p:pic>
      <p:sp>
        <p:nvSpPr>
          <p:cNvPr id="6" name="Google Shape;5898;p52">
            <a:extLst>
              <a:ext uri="{FF2B5EF4-FFF2-40B4-BE49-F238E27FC236}">
                <a16:creationId xmlns:a16="http://schemas.microsoft.com/office/drawing/2014/main" id="{3887D8F9-A9B0-437C-9AC9-0C0CB695B9A7}"/>
              </a:ext>
            </a:extLst>
          </p:cNvPr>
          <p:cNvSpPr/>
          <p:nvPr/>
        </p:nvSpPr>
        <p:spPr>
          <a:xfrm>
            <a:off x="1632156" y="2400300"/>
            <a:ext cx="539592" cy="501169"/>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00206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 name="Google Shape;6136;p52">
            <a:extLst>
              <a:ext uri="{FF2B5EF4-FFF2-40B4-BE49-F238E27FC236}">
                <a16:creationId xmlns:a16="http://schemas.microsoft.com/office/drawing/2014/main" id="{83D43E21-4F47-4618-A8CF-797229B1DAB7}"/>
              </a:ext>
            </a:extLst>
          </p:cNvPr>
          <p:cNvGrpSpPr/>
          <p:nvPr/>
        </p:nvGrpSpPr>
        <p:grpSpPr>
          <a:xfrm>
            <a:off x="892325" y="2730779"/>
            <a:ext cx="1009627" cy="975367"/>
            <a:chOff x="5049725" y="3806450"/>
            <a:chExt cx="481825" cy="481825"/>
          </a:xfrm>
          <a:solidFill>
            <a:srgbClr val="002060"/>
          </a:solidFill>
        </p:grpSpPr>
        <p:sp>
          <p:nvSpPr>
            <p:cNvPr id="8" name="Google Shape;6137;p52">
              <a:extLst>
                <a:ext uri="{FF2B5EF4-FFF2-40B4-BE49-F238E27FC236}">
                  <a16:creationId xmlns:a16="http://schemas.microsoft.com/office/drawing/2014/main" id="{EDD71F41-02AB-4DBC-A3B0-70857269BB6D}"/>
                </a:ext>
              </a:extLst>
            </p:cNvPr>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9" name="Google Shape;6138;p52">
              <a:extLst>
                <a:ext uri="{FF2B5EF4-FFF2-40B4-BE49-F238E27FC236}">
                  <a16:creationId xmlns:a16="http://schemas.microsoft.com/office/drawing/2014/main" id="{B57BDF61-D87C-4985-87C0-18E85B09F6A7}"/>
                </a:ext>
              </a:extLst>
            </p:cNvPr>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0" name="Google Shape;6139;p52">
              <a:extLst>
                <a:ext uri="{FF2B5EF4-FFF2-40B4-BE49-F238E27FC236}">
                  <a16:creationId xmlns:a16="http://schemas.microsoft.com/office/drawing/2014/main" id="{F0F413DB-3070-4488-A7A0-0A1130FA239F}"/>
                </a:ext>
              </a:extLst>
            </p:cNvPr>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3704798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sz="3000" dirty="0" err="1"/>
              <a:t>About</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a:t>In </a:t>
            </a:r>
            <a:r>
              <a:rPr lang="hu-HU" dirty="0" err="1"/>
              <a:t>the</a:t>
            </a:r>
            <a:r>
              <a:rPr lang="hu-HU" dirty="0"/>
              <a:t> </a:t>
            </a:r>
            <a:r>
              <a:rPr lang="hu-HU" dirty="0" err="1"/>
              <a:t>next</a:t>
            </a:r>
            <a:r>
              <a:rPr lang="hu-HU" dirty="0"/>
              <a:t> </a:t>
            </a:r>
            <a:r>
              <a:rPr lang="hu-HU" dirty="0" err="1"/>
              <a:t>slides</a:t>
            </a:r>
            <a:r>
              <a:rPr lang="hu-HU" dirty="0"/>
              <a:t> </a:t>
            </a:r>
            <a:r>
              <a:rPr lang="hu-HU" dirty="0" err="1"/>
              <a:t>we</a:t>
            </a:r>
            <a:r>
              <a:rPr lang="hu-HU" dirty="0"/>
              <a:t> </a:t>
            </a:r>
            <a:r>
              <a:rPr lang="hu-HU" dirty="0" err="1"/>
              <a:t>will</a:t>
            </a:r>
            <a:r>
              <a:rPr lang="hu-HU" dirty="0"/>
              <a:t> </a:t>
            </a:r>
            <a:r>
              <a:rPr lang="hu-HU" dirty="0" err="1"/>
              <a:t>see</a:t>
            </a:r>
            <a:r>
              <a:rPr lang="hu-HU" dirty="0"/>
              <a:t> </a:t>
            </a:r>
            <a:r>
              <a:rPr lang="hu-HU" dirty="0" err="1"/>
              <a:t>some</a:t>
            </a:r>
            <a:r>
              <a:rPr lang="hu-HU" dirty="0"/>
              <a:t> </a:t>
            </a:r>
            <a:r>
              <a:rPr lang="hu-HU" dirty="0" err="1"/>
              <a:t>basic</a:t>
            </a:r>
            <a:r>
              <a:rPr lang="hu-HU" dirty="0"/>
              <a:t> </a:t>
            </a:r>
            <a:r>
              <a:rPr lang="hu-HU" dirty="0" err="1"/>
              <a:t>knowledge</a:t>
            </a:r>
            <a:r>
              <a:rPr lang="hu-HU" dirty="0"/>
              <a:t> </a:t>
            </a:r>
            <a:r>
              <a:rPr lang="hu-HU" dirty="0" err="1"/>
              <a:t>about</a:t>
            </a:r>
            <a:r>
              <a:rPr lang="hu-HU" dirty="0"/>
              <a:t> </a:t>
            </a:r>
            <a:r>
              <a:rPr lang="hu-HU" dirty="0" err="1"/>
              <a:t>programming</a:t>
            </a:r>
            <a:r>
              <a:rPr lang="hu-HU" dirty="0"/>
              <a:t> </a:t>
            </a:r>
            <a:r>
              <a:rPr lang="hu-HU" dirty="0" err="1"/>
              <a:t>languages</a:t>
            </a:r>
            <a:r>
              <a:rPr lang="hu-HU" dirty="0"/>
              <a:t>, and </a:t>
            </a:r>
            <a:r>
              <a:rPr lang="hu-HU" dirty="0" err="1"/>
              <a:t>grouping</a:t>
            </a:r>
            <a:r>
              <a:rPr lang="hu-HU" dirty="0"/>
              <a:t> </a:t>
            </a:r>
            <a:r>
              <a:rPr lang="hu-HU" dirty="0" err="1"/>
              <a:t>them</a:t>
            </a:r>
            <a:r>
              <a:rPr lang="hu-HU" dirty="0"/>
              <a:t> </a:t>
            </a:r>
            <a:r>
              <a:rPr lang="hu-HU" dirty="0" err="1"/>
              <a:t>together</a:t>
            </a:r>
            <a:r>
              <a:rPr lang="hu-HU" dirty="0"/>
              <a:t>.</a:t>
            </a: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792800" y="3560275"/>
            <a:ext cx="2896897"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solidFill>
                  <a:srgbClr val="48FFD5"/>
                </a:solidFill>
                <a:latin typeface="Impact"/>
                <a:ea typeface="Impact"/>
                <a:cs typeface="Impact"/>
                <a:sym typeface="Impact"/>
              </a:rPr>
              <a:t>Programming</a:t>
            </a:r>
            <a:r>
              <a:rPr lang="hu-HU" dirty="0">
                <a:solidFill>
                  <a:srgbClr val="48FFD5"/>
                </a:solidFill>
                <a:latin typeface="Impact"/>
                <a:ea typeface="Impact"/>
                <a:cs typeface="Impact"/>
                <a:sym typeface="Impact"/>
              </a:rPr>
              <a:t> </a:t>
            </a:r>
            <a:r>
              <a:rPr lang="hu-HU" dirty="0" err="1">
                <a:solidFill>
                  <a:srgbClr val="48FFD5"/>
                </a:solidFill>
                <a:latin typeface="Impact"/>
                <a:ea typeface="Impact"/>
                <a:cs typeface="Impact"/>
                <a:sym typeface="Impact"/>
              </a:rPr>
              <a:t>Languages</a:t>
            </a:r>
            <a:endParaRPr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15470054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sz="3000" dirty="0" err="1"/>
              <a:t>Reference</a:t>
            </a:r>
            <a:r>
              <a:rPr lang="hu-HU" sz="3000" dirty="0"/>
              <a:t> /</a:t>
            </a:r>
            <a:br>
              <a:rPr lang="hu-HU" sz="3000" dirty="0"/>
            </a:br>
            <a:r>
              <a:rPr lang="hu-HU" sz="3000" dirty="0"/>
              <a:t>Non </a:t>
            </a:r>
            <a:r>
              <a:rPr lang="hu-HU" sz="3000" dirty="0" err="1"/>
              <a:t>primitive</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a:t>Non </a:t>
            </a:r>
            <a:r>
              <a:rPr lang="hu-HU" dirty="0" err="1"/>
              <a:t>primitive</a:t>
            </a:r>
            <a:r>
              <a:rPr lang="hu-HU" dirty="0"/>
              <a:t> </a:t>
            </a:r>
            <a:r>
              <a:rPr lang="hu-HU" dirty="0" err="1"/>
              <a:t>datatypes</a:t>
            </a:r>
            <a:r>
              <a:rPr lang="hu-HU" dirty="0"/>
              <a:t> </a:t>
            </a:r>
            <a:r>
              <a:rPr lang="hu-HU" dirty="0" err="1"/>
              <a:t>are</a:t>
            </a:r>
            <a:r>
              <a:rPr lang="hu-HU" dirty="0"/>
              <a:t> </a:t>
            </a:r>
            <a:r>
              <a:rPr lang="hu-HU" dirty="0" err="1"/>
              <a:t>objects</a:t>
            </a:r>
            <a:r>
              <a:rPr lang="hu-HU" dirty="0"/>
              <a:t>, </a:t>
            </a:r>
            <a:r>
              <a:rPr lang="hu-HU" dirty="0" err="1"/>
              <a:t>with</a:t>
            </a:r>
            <a:r>
              <a:rPr lang="hu-HU" dirty="0"/>
              <a:t> a </a:t>
            </a:r>
            <a:r>
              <a:rPr lang="hu-HU" dirty="0" err="1"/>
              <a:t>build</a:t>
            </a:r>
            <a:r>
              <a:rPr lang="hu-HU" dirty="0"/>
              <a:t> in </a:t>
            </a:r>
            <a:r>
              <a:rPr lang="hu-HU" dirty="0" err="1"/>
              <a:t>background</a:t>
            </a:r>
            <a:r>
              <a:rPr lang="hu-HU" dirty="0"/>
              <a:t> </a:t>
            </a:r>
            <a:r>
              <a:rPr lang="hu-HU" dirty="0" err="1"/>
              <a:t>class</a:t>
            </a:r>
            <a:r>
              <a:rPr lang="hu-HU" dirty="0"/>
              <a:t>, </a:t>
            </a:r>
            <a:r>
              <a:rPr lang="hu-HU" dirty="0" err="1"/>
              <a:t>contains</a:t>
            </a:r>
            <a:r>
              <a:rPr lang="hu-HU" dirty="0"/>
              <a:t> </a:t>
            </a:r>
            <a:r>
              <a:rPr lang="hu-HU" dirty="0" err="1"/>
              <a:t>built</a:t>
            </a:r>
            <a:r>
              <a:rPr lang="hu-HU" dirty="0"/>
              <a:t> in </a:t>
            </a:r>
            <a:r>
              <a:rPr lang="hu-HU" dirty="0" err="1"/>
              <a:t>functions</a:t>
            </a:r>
            <a:r>
              <a:rPr lang="hu-HU" dirty="0"/>
              <a:t> and </a:t>
            </a:r>
            <a:r>
              <a:rPr lang="hu-HU" dirty="0" err="1"/>
              <a:t>propertyes</a:t>
            </a:r>
            <a:r>
              <a:rPr lang="hu-HU" dirty="0"/>
              <a:t>.</a:t>
            </a: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solidFill>
                  <a:srgbClr val="48FFD5"/>
                </a:solidFill>
                <a:latin typeface="Impact"/>
                <a:ea typeface="Impact"/>
                <a:cs typeface="Impact"/>
                <a:sym typeface="Impact"/>
              </a:rPr>
              <a:t>Reference</a:t>
            </a:r>
            <a:endParaRPr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361375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786225" y="1793775"/>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solidFill>
                  <a:srgbClr val="161234"/>
                </a:solidFill>
              </a:rPr>
              <a:t>Every</a:t>
            </a:r>
            <a:r>
              <a:rPr lang="hu-HU" dirty="0">
                <a:solidFill>
                  <a:srgbClr val="161234"/>
                </a:solidFill>
              </a:rPr>
              <a:t> </a:t>
            </a:r>
            <a:r>
              <a:rPr lang="hu-HU" dirty="0" err="1">
                <a:solidFill>
                  <a:srgbClr val="161234"/>
                </a:solidFill>
              </a:rPr>
              <a:t>primitive</a:t>
            </a:r>
            <a:r>
              <a:rPr lang="hu-HU" dirty="0">
                <a:solidFill>
                  <a:srgbClr val="161234"/>
                </a:solidFill>
              </a:rPr>
              <a:t> </a:t>
            </a:r>
            <a:r>
              <a:rPr lang="hu-HU" dirty="0" err="1">
                <a:solidFill>
                  <a:srgbClr val="161234"/>
                </a:solidFill>
              </a:rPr>
              <a:t>datatype</a:t>
            </a:r>
            <a:r>
              <a:rPr lang="hu-HU" dirty="0">
                <a:solidFill>
                  <a:srgbClr val="161234"/>
                </a:solidFill>
              </a:rPr>
              <a:t> has a </a:t>
            </a:r>
            <a:r>
              <a:rPr lang="hu-HU" dirty="0" err="1">
                <a:solidFill>
                  <a:srgbClr val="161234"/>
                </a:solidFill>
              </a:rPr>
              <a:t>wrapper</a:t>
            </a:r>
            <a:r>
              <a:rPr lang="hu-HU" dirty="0">
                <a:solidFill>
                  <a:srgbClr val="161234"/>
                </a:solidFill>
              </a:rPr>
              <a:t> </a:t>
            </a:r>
            <a:r>
              <a:rPr lang="hu-HU" dirty="0" err="1">
                <a:solidFill>
                  <a:srgbClr val="161234"/>
                </a:solidFill>
              </a:rPr>
              <a:t>class</a:t>
            </a:r>
            <a:r>
              <a:rPr lang="hu-HU" dirty="0">
                <a:solidFill>
                  <a:srgbClr val="161234"/>
                </a:solidFill>
              </a:rPr>
              <a:t>, </a:t>
            </a:r>
            <a:r>
              <a:rPr lang="hu-HU" dirty="0" err="1">
                <a:solidFill>
                  <a:srgbClr val="161234"/>
                </a:solidFill>
              </a:rPr>
              <a:t>which</a:t>
            </a:r>
            <a:r>
              <a:rPr lang="hu-HU" dirty="0">
                <a:solidFill>
                  <a:srgbClr val="161234"/>
                </a:solidFill>
              </a:rPr>
              <a:t> is an </a:t>
            </a:r>
            <a:r>
              <a:rPr lang="hu-HU" dirty="0" err="1">
                <a:solidFill>
                  <a:srgbClr val="161234"/>
                </a:solidFill>
              </a:rPr>
              <a:t>object</a:t>
            </a:r>
            <a:r>
              <a:rPr lang="hu-HU" dirty="0">
                <a:solidFill>
                  <a:srgbClr val="161234"/>
                </a:solidFill>
              </a:rPr>
              <a:t> </a:t>
            </a:r>
            <a:r>
              <a:rPr lang="hu-HU" dirty="0" err="1">
                <a:solidFill>
                  <a:srgbClr val="161234"/>
                </a:solidFill>
              </a:rPr>
              <a:t>based</a:t>
            </a:r>
            <a:r>
              <a:rPr lang="hu-HU" dirty="0">
                <a:solidFill>
                  <a:srgbClr val="161234"/>
                </a:solidFill>
              </a:rPr>
              <a:t> </a:t>
            </a:r>
            <a:r>
              <a:rPr lang="hu-HU" dirty="0" err="1">
                <a:solidFill>
                  <a:srgbClr val="161234"/>
                </a:solidFill>
              </a:rPr>
              <a:t>reference</a:t>
            </a:r>
            <a:r>
              <a:rPr lang="hu-HU" dirty="0">
                <a:solidFill>
                  <a:srgbClr val="161234"/>
                </a:solidFill>
              </a:rPr>
              <a:t> </a:t>
            </a:r>
            <a:r>
              <a:rPr lang="hu-HU" dirty="0" err="1">
                <a:solidFill>
                  <a:srgbClr val="161234"/>
                </a:solidFill>
              </a:rPr>
              <a:t>type</a:t>
            </a:r>
            <a:r>
              <a:rPr lang="hu-HU" dirty="0">
                <a:solidFill>
                  <a:srgbClr val="161234"/>
                </a:solidFill>
              </a:rPr>
              <a:t>. </a:t>
            </a:r>
            <a:r>
              <a:rPr lang="hu-HU" dirty="0" err="1">
                <a:solidFill>
                  <a:srgbClr val="161234"/>
                </a:solidFill>
              </a:rPr>
              <a:t>Wrapper</a:t>
            </a:r>
            <a:r>
              <a:rPr lang="hu-HU" dirty="0">
                <a:solidFill>
                  <a:srgbClr val="161234"/>
                </a:solidFill>
              </a:rPr>
              <a:t> </a:t>
            </a:r>
            <a:r>
              <a:rPr lang="hu-HU" dirty="0" err="1">
                <a:solidFill>
                  <a:srgbClr val="161234"/>
                </a:solidFill>
              </a:rPr>
              <a:t>classes</a:t>
            </a:r>
            <a:r>
              <a:rPr lang="hu-HU" dirty="0">
                <a:solidFill>
                  <a:srgbClr val="161234"/>
                </a:solidFill>
              </a:rPr>
              <a:t> </a:t>
            </a:r>
            <a:r>
              <a:rPr lang="hu-HU" dirty="0" err="1">
                <a:solidFill>
                  <a:srgbClr val="161234"/>
                </a:solidFill>
              </a:rPr>
              <a:t>named</a:t>
            </a:r>
            <a:r>
              <a:rPr lang="hu-HU" dirty="0">
                <a:solidFill>
                  <a:srgbClr val="161234"/>
                </a:solidFill>
              </a:rPr>
              <a:t> </a:t>
            </a:r>
            <a:r>
              <a:rPr lang="hu-HU" dirty="0" err="1">
                <a:solidFill>
                  <a:srgbClr val="161234"/>
                </a:solidFill>
              </a:rPr>
              <a:t>the</a:t>
            </a:r>
            <a:r>
              <a:rPr lang="hu-HU" dirty="0">
                <a:solidFill>
                  <a:srgbClr val="161234"/>
                </a:solidFill>
              </a:rPr>
              <a:t> </a:t>
            </a:r>
            <a:r>
              <a:rPr lang="hu-HU" dirty="0" err="1">
                <a:solidFill>
                  <a:srgbClr val="161234"/>
                </a:solidFill>
              </a:rPr>
              <a:t>same</a:t>
            </a:r>
            <a:r>
              <a:rPr lang="hu-HU" dirty="0">
                <a:solidFill>
                  <a:srgbClr val="161234"/>
                </a:solidFill>
              </a:rPr>
              <a:t>, </a:t>
            </a:r>
            <a:r>
              <a:rPr lang="hu-HU" dirty="0" err="1">
                <a:solidFill>
                  <a:srgbClr val="161234"/>
                </a:solidFill>
              </a:rPr>
              <a:t>with</a:t>
            </a:r>
            <a:r>
              <a:rPr lang="hu-HU" dirty="0">
                <a:solidFill>
                  <a:srgbClr val="161234"/>
                </a:solidFill>
              </a:rPr>
              <a:t> </a:t>
            </a:r>
            <a:r>
              <a:rPr lang="hu-HU" dirty="0" err="1">
                <a:solidFill>
                  <a:srgbClr val="161234"/>
                </a:solidFill>
              </a:rPr>
              <a:t>uppercase</a:t>
            </a:r>
            <a:r>
              <a:rPr lang="hu-HU" dirty="0">
                <a:solidFill>
                  <a:srgbClr val="161234"/>
                </a:solidFill>
              </a:rPr>
              <a:t> starting </a:t>
            </a:r>
            <a:r>
              <a:rPr lang="hu-HU" dirty="0" err="1">
                <a:solidFill>
                  <a:srgbClr val="161234"/>
                </a:solidFill>
              </a:rPr>
              <a:t>letter</a:t>
            </a:r>
            <a:endParaRPr dirty="0"/>
          </a:p>
        </p:txBody>
      </p:sp>
    </p:spTree>
    <p:extLst>
      <p:ext uri="{BB962C8B-B14F-4D97-AF65-F5344CB8AC3E}">
        <p14:creationId xmlns:p14="http://schemas.microsoft.com/office/powerpoint/2010/main" val="3117251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rgbClr val="FFFFFF"/>
                </a:solidFill>
              </a:rPr>
              <a:t>Object</a:t>
            </a:r>
            <a:r>
              <a:rPr lang="hu-HU" dirty="0">
                <a:solidFill>
                  <a:srgbClr val="FFFFFF"/>
                </a:solidFill>
              </a:rPr>
              <a:t> </a:t>
            </a:r>
            <a:r>
              <a:rPr lang="hu-HU" dirty="0" err="1">
                <a:solidFill>
                  <a:srgbClr val="FFFFFF"/>
                </a:solidFill>
              </a:rPr>
              <a:t>as</a:t>
            </a:r>
            <a:r>
              <a:rPr lang="hu-HU" dirty="0">
                <a:solidFill>
                  <a:srgbClr val="FFFFFF"/>
                </a:solidFill>
              </a:rPr>
              <a:t> </a:t>
            </a:r>
            <a:r>
              <a:rPr lang="hu-HU" dirty="0" err="1">
                <a:solidFill>
                  <a:srgbClr val="FFFFFF"/>
                </a:solidFill>
              </a:rPr>
              <a:t>datatype</a:t>
            </a:r>
            <a:endParaRPr dirty="0">
              <a:solidFill>
                <a:srgbClr val="FFFFFF"/>
              </a:solidFill>
            </a:endParaRPr>
          </a:p>
        </p:txBody>
      </p:sp>
      <p:sp>
        <p:nvSpPr>
          <p:cNvPr id="404" name="Google Shape;404;p28"/>
          <p:cNvSpPr txBox="1">
            <a:spLocks noGrp="1"/>
          </p:cNvSpPr>
          <p:nvPr>
            <p:ph type="ctrTitle"/>
          </p:nvPr>
        </p:nvSpPr>
        <p:spPr>
          <a:xfrm>
            <a:off x="1522150" y="217991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Parent</a:t>
            </a:r>
            <a:r>
              <a:rPr lang="hu-HU" dirty="0">
                <a:solidFill>
                  <a:schemeClr val="dk1"/>
                </a:solidFill>
              </a:rPr>
              <a:t> </a:t>
            </a:r>
            <a:r>
              <a:rPr lang="hu-HU" dirty="0" err="1">
                <a:solidFill>
                  <a:schemeClr val="dk1"/>
                </a:solidFill>
              </a:rPr>
              <a:t>class</a:t>
            </a:r>
            <a:r>
              <a:rPr lang="hu-HU" dirty="0">
                <a:solidFill>
                  <a:schemeClr val="dk1"/>
                </a:solidFill>
              </a:rPr>
              <a:t> of </a:t>
            </a:r>
            <a:r>
              <a:rPr lang="hu-HU" dirty="0" err="1">
                <a:solidFill>
                  <a:schemeClr val="dk1"/>
                </a:solidFill>
              </a:rPr>
              <a:t>every</a:t>
            </a:r>
            <a:r>
              <a:rPr lang="hu-HU" dirty="0">
                <a:solidFill>
                  <a:schemeClr val="dk1"/>
                </a:solidFill>
              </a:rPr>
              <a:t> </a:t>
            </a:r>
            <a:r>
              <a:rPr lang="hu-HU" dirty="0" err="1">
                <a:solidFill>
                  <a:schemeClr val="dk1"/>
                </a:solidFill>
              </a:rPr>
              <a:t>other</a:t>
            </a:r>
            <a:r>
              <a:rPr lang="hu-HU" dirty="0">
                <a:solidFill>
                  <a:schemeClr val="dk1"/>
                </a:solidFill>
              </a:rPr>
              <a:t> </a:t>
            </a:r>
            <a:r>
              <a:rPr lang="hu-HU" dirty="0" err="1">
                <a:solidFill>
                  <a:schemeClr val="dk1"/>
                </a:solidFill>
              </a:rPr>
              <a:t>object</a:t>
            </a:r>
            <a:endParaRPr dirty="0">
              <a:solidFill>
                <a:schemeClr val="dk1"/>
              </a:solidFill>
            </a:endParaRPr>
          </a:p>
        </p:txBody>
      </p:sp>
      <p:sp>
        <p:nvSpPr>
          <p:cNvPr id="405" name="Google Shape;405;p28"/>
          <p:cNvSpPr txBox="1">
            <a:spLocks noGrp="1"/>
          </p:cNvSpPr>
          <p:nvPr>
            <p:ph type="ctrTitle" idx="2"/>
          </p:nvPr>
        </p:nvSpPr>
        <p:spPr>
          <a:xfrm>
            <a:off x="1522150" y="356585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Useless</a:t>
            </a:r>
            <a:r>
              <a:rPr lang="hu-HU" dirty="0">
                <a:solidFill>
                  <a:schemeClr val="dk1"/>
                </a:solidFill>
              </a:rPr>
              <a:t> </a:t>
            </a:r>
            <a:r>
              <a:rPr lang="hu-HU" dirty="0" err="1">
                <a:solidFill>
                  <a:schemeClr val="dk1"/>
                </a:solidFill>
              </a:rPr>
              <a:t>as</a:t>
            </a:r>
            <a:r>
              <a:rPr lang="hu-HU" dirty="0">
                <a:solidFill>
                  <a:schemeClr val="dk1"/>
                </a:solidFill>
              </a:rPr>
              <a:t> </a:t>
            </a:r>
            <a:r>
              <a:rPr lang="hu-HU" dirty="0" err="1">
                <a:solidFill>
                  <a:schemeClr val="dk1"/>
                </a:solidFill>
              </a:rPr>
              <a:t>datatype</a:t>
            </a:r>
            <a:r>
              <a:rPr lang="hu-HU" dirty="0">
                <a:solidFill>
                  <a:schemeClr val="dk1"/>
                </a:solidFill>
              </a:rPr>
              <a:t>, </a:t>
            </a:r>
            <a:r>
              <a:rPr lang="hu-HU" dirty="0" err="1">
                <a:solidFill>
                  <a:schemeClr val="dk1"/>
                </a:solidFill>
              </a:rPr>
              <a:t>but</a:t>
            </a:r>
            <a:r>
              <a:rPr lang="hu-HU" dirty="0">
                <a:solidFill>
                  <a:schemeClr val="dk1"/>
                </a:solidFill>
              </a:rPr>
              <a:t> </a:t>
            </a:r>
            <a:r>
              <a:rPr lang="hu-HU" dirty="0" err="1">
                <a:solidFill>
                  <a:schemeClr val="dk1"/>
                </a:solidFill>
              </a:rPr>
              <a:t>typecast</a:t>
            </a:r>
            <a:r>
              <a:rPr lang="hu-HU" dirty="0">
                <a:solidFill>
                  <a:schemeClr val="dk1"/>
                </a:solidFill>
              </a:rPr>
              <a:t> </a:t>
            </a:r>
            <a:r>
              <a:rPr lang="hu-HU" dirty="0" err="1">
                <a:solidFill>
                  <a:schemeClr val="dk1"/>
                </a:solidFill>
              </a:rPr>
              <a:t>can</a:t>
            </a:r>
            <a:r>
              <a:rPr lang="hu-HU" dirty="0">
                <a:solidFill>
                  <a:schemeClr val="dk1"/>
                </a:solidFill>
              </a:rPr>
              <a:t> fix </a:t>
            </a:r>
            <a:r>
              <a:rPr lang="hu-HU" dirty="0" err="1">
                <a:solidFill>
                  <a:schemeClr val="dk1"/>
                </a:solidFill>
              </a:rPr>
              <a:t>the</a:t>
            </a:r>
            <a:r>
              <a:rPr lang="hu-HU" dirty="0">
                <a:solidFill>
                  <a:schemeClr val="dk1"/>
                </a:solidFill>
              </a:rPr>
              <a:t> </a:t>
            </a:r>
            <a:r>
              <a:rPr lang="hu-HU" dirty="0" err="1">
                <a:solidFill>
                  <a:schemeClr val="dk1"/>
                </a:solidFill>
              </a:rPr>
              <a:t>situation</a:t>
            </a:r>
            <a:endParaRPr dirty="0">
              <a:solidFill>
                <a:schemeClr val="dk1"/>
              </a:solidFill>
            </a:endParaRPr>
          </a:p>
        </p:txBody>
      </p:sp>
      <p:sp>
        <p:nvSpPr>
          <p:cNvPr id="406" name="Google Shape;406;p28"/>
          <p:cNvSpPr txBox="1">
            <a:spLocks noGrp="1"/>
          </p:cNvSpPr>
          <p:nvPr>
            <p:ph type="ctrTitle" idx="3"/>
          </p:nvPr>
        </p:nvSpPr>
        <p:spPr>
          <a:xfrm>
            <a:off x="1522150" y="285828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Use</a:t>
            </a:r>
            <a:r>
              <a:rPr lang="hu-HU" dirty="0">
                <a:solidFill>
                  <a:schemeClr val="dk1"/>
                </a:solidFill>
              </a:rPr>
              <a:t> </a:t>
            </a:r>
            <a:r>
              <a:rPr lang="hu-HU" dirty="0" err="1">
                <a:solidFill>
                  <a:schemeClr val="dk1"/>
                </a:solidFill>
              </a:rPr>
              <a:t>it</a:t>
            </a:r>
            <a:r>
              <a:rPr lang="hu-HU" dirty="0">
                <a:solidFill>
                  <a:schemeClr val="dk1"/>
                </a:solidFill>
              </a:rPr>
              <a:t> </a:t>
            </a:r>
            <a:r>
              <a:rPr lang="hu-HU" dirty="0" err="1">
                <a:solidFill>
                  <a:schemeClr val="dk1"/>
                </a:solidFill>
              </a:rPr>
              <a:t>if</a:t>
            </a:r>
            <a:r>
              <a:rPr lang="hu-HU" dirty="0">
                <a:solidFill>
                  <a:schemeClr val="dk1"/>
                </a:solidFill>
              </a:rPr>
              <a:t> </a:t>
            </a:r>
            <a:r>
              <a:rPr lang="hu-HU" dirty="0" err="1">
                <a:solidFill>
                  <a:schemeClr val="dk1"/>
                </a:solidFill>
              </a:rPr>
              <a:t>you</a:t>
            </a:r>
            <a:r>
              <a:rPr lang="hu-HU" dirty="0">
                <a:solidFill>
                  <a:schemeClr val="dk1"/>
                </a:solidFill>
              </a:rPr>
              <a:t> </a:t>
            </a:r>
            <a:r>
              <a:rPr lang="hu-HU" dirty="0" err="1">
                <a:solidFill>
                  <a:schemeClr val="dk1"/>
                </a:solidFill>
              </a:rPr>
              <a:t>don’t</a:t>
            </a:r>
            <a:r>
              <a:rPr lang="hu-HU" dirty="0">
                <a:solidFill>
                  <a:schemeClr val="dk1"/>
                </a:solidFill>
              </a:rPr>
              <a:t> </a:t>
            </a:r>
            <a:r>
              <a:rPr lang="hu-HU" dirty="0" err="1">
                <a:solidFill>
                  <a:schemeClr val="dk1"/>
                </a:solidFill>
              </a:rPr>
              <a:t>know</a:t>
            </a:r>
            <a:r>
              <a:rPr lang="hu-HU" dirty="0">
                <a:solidFill>
                  <a:schemeClr val="dk1"/>
                </a:solidFill>
              </a:rPr>
              <a:t> </a:t>
            </a:r>
            <a:r>
              <a:rPr lang="hu-HU" dirty="0" err="1">
                <a:solidFill>
                  <a:schemeClr val="dk1"/>
                </a:solidFill>
              </a:rPr>
              <a:t>the</a:t>
            </a:r>
            <a:r>
              <a:rPr lang="hu-HU" dirty="0">
                <a:solidFill>
                  <a:schemeClr val="dk1"/>
                </a:solidFill>
              </a:rPr>
              <a:t> </a:t>
            </a:r>
            <a:r>
              <a:rPr lang="hu-HU" dirty="0" err="1">
                <a:solidFill>
                  <a:schemeClr val="dk1"/>
                </a:solidFill>
              </a:rPr>
              <a:t>type</a:t>
            </a:r>
            <a:r>
              <a:rPr lang="hu-HU" dirty="0">
                <a:solidFill>
                  <a:schemeClr val="dk1"/>
                </a:solidFill>
              </a:rPr>
              <a:t> of </a:t>
            </a:r>
            <a:r>
              <a:rPr lang="hu-HU" dirty="0" err="1">
                <a:solidFill>
                  <a:schemeClr val="dk1"/>
                </a:solidFill>
              </a:rPr>
              <a:t>your</a:t>
            </a:r>
            <a:r>
              <a:rPr lang="hu-HU" dirty="0">
                <a:solidFill>
                  <a:schemeClr val="dk1"/>
                </a:solidFill>
              </a:rPr>
              <a:t> </a:t>
            </a:r>
            <a:r>
              <a:rPr lang="hu-HU" dirty="0" err="1">
                <a:solidFill>
                  <a:schemeClr val="dk1"/>
                </a:solidFill>
              </a:rPr>
              <a:t>data</a:t>
            </a:r>
            <a:endParaRPr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681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38"/>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solidFill>
                  <a:srgbClr val="FFFFFF"/>
                </a:solidFill>
              </a:rPr>
              <a:t>Type</a:t>
            </a:r>
            <a:r>
              <a:rPr lang="hu-HU" dirty="0">
                <a:solidFill>
                  <a:srgbClr val="FFFFFF"/>
                </a:solidFill>
              </a:rPr>
              <a:t> </a:t>
            </a:r>
            <a:r>
              <a:rPr lang="hu-HU" dirty="0" err="1">
                <a:solidFill>
                  <a:srgbClr val="FFFFFF"/>
                </a:solidFill>
              </a:rPr>
              <a:t>casting</a:t>
            </a:r>
            <a:endParaRPr dirty="0">
              <a:solidFill>
                <a:srgbClr val="FFFFFF"/>
              </a:solidFill>
            </a:endParaRPr>
          </a:p>
        </p:txBody>
      </p:sp>
      <p:sp>
        <p:nvSpPr>
          <p:cNvPr id="1067" name="Google Shape;1067;p38"/>
          <p:cNvSpPr/>
          <p:nvPr/>
        </p:nvSpPr>
        <p:spPr>
          <a:xfrm>
            <a:off x="1019175" y="1838325"/>
            <a:ext cx="1562100" cy="1562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8"/>
          <p:cNvSpPr/>
          <p:nvPr/>
        </p:nvSpPr>
        <p:spPr>
          <a:xfrm>
            <a:off x="3578213" y="2634450"/>
            <a:ext cx="2009700" cy="2009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8"/>
          <p:cNvSpPr/>
          <p:nvPr/>
        </p:nvSpPr>
        <p:spPr>
          <a:xfrm>
            <a:off x="6572250" y="2057400"/>
            <a:ext cx="1419300" cy="1419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0" name="Google Shape;1070;p38"/>
          <p:cNvCxnSpPr/>
          <p:nvPr/>
        </p:nvCxnSpPr>
        <p:spPr>
          <a:xfrm>
            <a:off x="2343150" y="2971800"/>
            <a:ext cx="1600200" cy="504900"/>
          </a:xfrm>
          <a:prstGeom prst="straightConnector1">
            <a:avLst/>
          </a:prstGeom>
          <a:noFill/>
          <a:ln w="28575" cap="flat" cmpd="sng">
            <a:solidFill>
              <a:schemeClr val="accent1"/>
            </a:solidFill>
            <a:prstDash val="solid"/>
            <a:round/>
            <a:headEnd type="none" w="med" len="med"/>
            <a:tailEnd type="none" w="med" len="med"/>
          </a:ln>
        </p:spPr>
      </p:cxnSp>
      <p:cxnSp>
        <p:nvCxnSpPr>
          <p:cNvPr id="1071" name="Google Shape;1071;p38"/>
          <p:cNvCxnSpPr/>
          <p:nvPr/>
        </p:nvCxnSpPr>
        <p:spPr>
          <a:xfrm rot="10800000" flipH="1">
            <a:off x="5019675" y="2634450"/>
            <a:ext cx="1790700" cy="1080300"/>
          </a:xfrm>
          <a:prstGeom prst="straightConnector1">
            <a:avLst/>
          </a:prstGeom>
          <a:noFill/>
          <a:ln w="28575" cap="flat" cmpd="sng">
            <a:solidFill>
              <a:schemeClr val="accent1"/>
            </a:solidFill>
            <a:prstDash val="solid"/>
            <a:round/>
            <a:headEnd type="none" w="med" len="med"/>
            <a:tailEnd type="none" w="med" len="med"/>
          </a:ln>
        </p:spPr>
      </p:cxnSp>
      <p:cxnSp>
        <p:nvCxnSpPr>
          <p:cNvPr id="1072" name="Google Shape;1072;p38"/>
          <p:cNvCxnSpPr/>
          <p:nvPr/>
        </p:nvCxnSpPr>
        <p:spPr>
          <a:xfrm flipH="1">
            <a:off x="-600225" y="2543175"/>
            <a:ext cx="1886100" cy="714300"/>
          </a:xfrm>
          <a:prstGeom prst="straightConnector1">
            <a:avLst/>
          </a:prstGeom>
          <a:noFill/>
          <a:ln w="28575" cap="flat" cmpd="sng">
            <a:solidFill>
              <a:schemeClr val="accent1"/>
            </a:solidFill>
            <a:prstDash val="solid"/>
            <a:round/>
            <a:headEnd type="none" w="med" len="med"/>
            <a:tailEnd type="none" w="med" len="med"/>
          </a:ln>
        </p:spPr>
      </p:cxnSp>
      <p:cxnSp>
        <p:nvCxnSpPr>
          <p:cNvPr id="1073" name="Google Shape;1073;p38"/>
          <p:cNvCxnSpPr/>
          <p:nvPr/>
        </p:nvCxnSpPr>
        <p:spPr>
          <a:xfrm rot="10800000">
            <a:off x="7638600" y="2714625"/>
            <a:ext cx="1734000" cy="1181100"/>
          </a:xfrm>
          <a:prstGeom prst="straightConnector1">
            <a:avLst/>
          </a:prstGeom>
          <a:noFill/>
          <a:ln w="28575" cap="flat" cmpd="sng">
            <a:solidFill>
              <a:schemeClr val="accent1"/>
            </a:solidFill>
            <a:prstDash val="solid"/>
            <a:round/>
            <a:headEnd type="none" w="med" len="med"/>
            <a:tailEnd type="none" w="med" len="med"/>
          </a:ln>
        </p:spPr>
      </p:cxnSp>
      <p:grpSp>
        <p:nvGrpSpPr>
          <p:cNvPr id="1074" name="Google Shape;1074;p38"/>
          <p:cNvGrpSpPr/>
          <p:nvPr/>
        </p:nvGrpSpPr>
        <p:grpSpPr>
          <a:xfrm>
            <a:off x="4138061" y="3086207"/>
            <a:ext cx="864787" cy="685156"/>
            <a:chOff x="2504975" y="1971250"/>
            <a:chExt cx="2053150" cy="1626675"/>
          </a:xfrm>
        </p:grpSpPr>
        <p:sp>
          <p:nvSpPr>
            <p:cNvPr id="1075" name="Google Shape;1075;p38"/>
            <p:cNvSpPr/>
            <p:nvPr/>
          </p:nvSpPr>
          <p:spPr>
            <a:xfrm>
              <a:off x="298045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2" y="10121"/>
                    <a:pt x="10121" y="7853"/>
                    <a:pt x="10121" y="5061"/>
                  </a:cubicBezTo>
                  <a:cubicBezTo>
                    <a:pt x="10121" y="2269"/>
                    <a:pt x="7852"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8"/>
            <p:cNvSpPr/>
            <p:nvPr/>
          </p:nvSpPr>
          <p:spPr>
            <a:xfrm>
              <a:off x="3349775" y="1971250"/>
              <a:ext cx="298100" cy="254125"/>
            </a:xfrm>
            <a:custGeom>
              <a:avLst/>
              <a:gdLst/>
              <a:ahLst/>
              <a:cxnLst/>
              <a:rect l="l" t="t" r="r" b="b"/>
              <a:pathLst>
                <a:path w="11924" h="10165" extrusionOk="0">
                  <a:moveTo>
                    <a:pt x="6806" y="0"/>
                  </a:moveTo>
                  <a:cubicBezTo>
                    <a:pt x="2269" y="0"/>
                    <a:pt x="1" y="5467"/>
                    <a:pt x="3258" y="8666"/>
                  </a:cubicBezTo>
                  <a:cubicBezTo>
                    <a:pt x="4294" y="9702"/>
                    <a:pt x="5567" y="10164"/>
                    <a:pt x="6816" y="10164"/>
                  </a:cubicBezTo>
                  <a:cubicBezTo>
                    <a:pt x="9424" y="10164"/>
                    <a:pt x="11924" y="8147"/>
                    <a:pt x="11924" y="5118"/>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8"/>
            <p:cNvSpPr/>
            <p:nvPr/>
          </p:nvSpPr>
          <p:spPr>
            <a:xfrm>
              <a:off x="3349775" y="2548500"/>
              <a:ext cx="298100" cy="254075"/>
            </a:xfrm>
            <a:custGeom>
              <a:avLst/>
              <a:gdLst/>
              <a:ahLst/>
              <a:cxnLst/>
              <a:rect l="l" t="t" r="r" b="b"/>
              <a:pathLst>
                <a:path w="11924" h="10163" extrusionOk="0">
                  <a:moveTo>
                    <a:pt x="6806" y="0"/>
                  </a:moveTo>
                  <a:cubicBezTo>
                    <a:pt x="2269" y="0"/>
                    <a:pt x="1" y="5467"/>
                    <a:pt x="3258" y="8666"/>
                  </a:cubicBezTo>
                  <a:cubicBezTo>
                    <a:pt x="4291" y="9700"/>
                    <a:pt x="5562" y="10163"/>
                    <a:pt x="6808" y="10163"/>
                  </a:cubicBezTo>
                  <a:cubicBezTo>
                    <a:pt x="9419" y="10163"/>
                    <a:pt x="11924" y="8131"/>
                    <a:pt x="11924" y="5060"/>
                  </a:cubicBezTo>
                  <a:cubicBezTo>
                    <a:pt x="11924" y="2268"/>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8"/>
            <p:cNvSpPr/>
            <p:nvPr/>
          </p:nvSpPr>
          <p:spPr>
            <a:xfrm>
              <a:off x="3349775" y="3054500"/>
              <a:ext cx="298100" cy="254075"/>
            </a:xfrm>
            <a:custGeom>
              <a:avLst/>
              <a:gdLst/>
              <a:ahLst/>
              <a:cxnLst/>
              <a:rect l="l" t="t" r="r" b="b"/>
              <a:pathLst>
                <a:path w="11924" h="10163" extrusionOk="0">
                  <a:moveTo>
                    <a:pt x="6806" y="0"/>
                  </a:moveTo>
                  <a:cubicBezTo>
                    <a:pt x="2269" y="0"/>
                    <a:pt x="1" y="5468"/>
                    <a:pt x="3258" y="8666"/>
                  </a:cubicBezTo>
                  <a:cubicBezTo>
                    <a:pt x="4291" y="9700"/>
                    <a:pt x="5562" y="10163"/>
                    <a:pt x="6808" y="10163"/>
                  </a:cubicBezTo>
                  <a:cubicBezTo>
                    <a:pt x="9419" y="10163"/>
                    <a:pt x="11924" y="8131"/>
                    <a:pt x="11924" y="5060"/>
                  </a:cubicBezTo>
                  <a:cubicBezTo>
                    <a:pt x="11924" y="2269"/>
                    <a:pt x="9656"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8"/>
            <p:cNvSpPr/>
            <p:nvPr/>
          </p:nvSpPr>
          <p:spPr>
            <a:xfrm>
              <a:off x="3807800" y="2824750"/>
              <a:ext cx="253025" cy="253025"/>
            </a:xfrm>
            <a:custGeom>
              <a:avLst/>
              <a:gdLst/>
              <a:ahLst/>
              <a:cxnLst/>
              <a:rect l="l" t="t" r="r" b="b"/>
              <a:pathLst>
                <a:path w="10121" h="10121" extrusionOk="0">
                  <a:moveTo>
                    <a:pt x="5061" y="1"/>
                  </a:moveTo>
                  <a:cubicBezTo>
                    <a:pt x="2269" y="1"/>
                    <a:pt x="1" y="2269"/>
                    <a:pt x="1" y="5061"/>
                  </a:cubicBezTo>
                  <a:cubicBezTo>
                    <a:pt x="1" y="7853"/>
                    <a:pt x="2269" y="10121"/>
                    <a:pt x="5061" y="10121"/>
                  </a:cubicBezTo>
                  <a:cubicBezTo>
                    <a:pt x="7853" y="10121"/>
                    <a:pt x="10121" y="7853"/>
                    <a:pt x="10121" y="5061"/>
                  </a:cubicBezTo>
                  <a:cubicBezTo>
                    <a:pt x="10121" y="2269"/>
                    <a:pt x="7853" y="1"/>
                    <a:pt x="5061"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38"/>
            <p:cNvSpPr/>
            <p:nvPr/>
          </p:nvSpPr>
          <p:spPr>
            <a:xfrm>
              <a:off x="2936825" y="3342400"/>
              <a:ext cx="296650" cy="255525"/>
            </a:xfrm>
            <a:custGeom>
              <a:avLst/>
              <a:gdLst/>
              <a:ahLst/>
              <a:cxnLst/>
              <a:rect l="l" t="t" r="r" b="b"/>
              <a:pathLst>
                <a:path w="11866" h="10221" extrusionOk="0">
                  <a:moveTo>
                    <a:pt x="6806" y="0"/>
                  </a:moveTo>
                  <a:cubicBezTo>
                    <a:pt x="2269" y="0"/>
                    <a:pt x="1" y="5468"/>
                    <a:pt x="3200" y="8725"/>
                  </a:cubicBezTo>
                  <a:cubicBezTo>
                    <a:pt x="4233" y="9758"/>
                    <a:pt x="5503" y="10221"/>
                    <a:pt x="6750" y="10221"/>
                  </a:cubicBezTo>
                  <a:cubicBezTo>
                    <a:pt x="9361" y="10221"/>
                    <a:pt x="11866" y="8189"/>
                    <a:pt x="11866" y="5119"/>
                  </a:cubicBezTo>
                  <a:cubicBezTo>
                    <a:pt x="11866" y="2269"/>
                    <a:pt x="9597"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8"/>
            <p:cNvSpPr/>
            <p:nvPr/>
          </p:nvSpPr>
          <p:spPr>
            <a:xfrm>
              <a:off x="2504975" y="3342400"/>
              <a:ext cx="298100" cy="255525"/>
            </a:xfrm>
            <a:custGeom>
              <a:avLst/>
              <a:gdLst/>
              <a:ahLst/>
              <a:cxnLst/>
              <a:rect l="l" t="t" r="r" b="b"/>
              <a:pathLst>
                <a:path w="11924" h="10221" extrusionOk="0">
                  <a:moveTo>
                    <a:pt x="6806" y="0"/>
                  </a:moveTo>
                  <a:cubicBezTo>
                    <a:pt x="2269" y="0"/>
                    <a:pt x="1" y="5468"/>
                    <a:pt x="3200" y="8725"/>
                  </a:cubicBezTo>
                  <a:cubicBezTo>
                    <a:pt x="4252" y="9758"/>
                    <a:pt x="5535" y="10221"/>
                    <a:pt x="6790" y="10221"/>
                  </a:cubicBezTo>
                  <a:cubicBezTo>
                    <a:pt x="9419" y="10221"/>
                    <a:pt x="11924" y="8189"/>
                    <a:pt x="11924" y="5119"/>
                  </a:cubicBezTo>
                  <a:cubicBezTo>
                    <a:pt x="11924" y="2269"/>
                    <a:pt x="9655"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8"/>
            <p:cNvSpPr/>
            <p:nvPr/>
          </p:nvSpPr>
          <p:spPr>
            <a:xfrm>
              <a:off x="3764175" y="33424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38"/>
            <p:cNvSpPr/>
            <p:nvPr/>
          </p:nvSpPr>
          <p:spPr>
            <a:xfrm>
              <a:off x="4217850" y="3342400"/>
              <a:ext cx="296650" cy="255525"/>
            </a:xfrm>
            <a:custGeom>
              <a:avLst/>
              <a:gdLst/>
              <a:ahLst/>
              <a:cxnLst/>
              <a:rect l="l" t="t" r="r" b="b"/>
              <a:pathLst>
                <a:path w="11866" h="10221" extrusionOk="0">
                  <a:moveTo>
                    <a:pt x="6805" y="0"/>
                  </a:moveTo>
                  <a:cubicBezTo>
                    <a:pt x="2269" y="0"/>
                    <a:pt x="0" y="5468"/>
                    <a:pt x="3199" y="8725"/>
                  </a:cubicBezTo>
                  <a:cubicBezTo>
                    <a:pt x="4233" y="9758"/>
                    <a:pt x="5503" y="10221"/>
                    <a:pt x="6749" y="10221"/>
                  </a:cubicBezTo>
                  <a:cubicBezTo>
                    <a:pt x="9360" y="10221"/>
                    <a:pt x="11866" y="8189"/>
                    <a:pt x="11866" y="5119"/>
                  </a:cubicBezTo>
                  <a:cubicBezTo>
                    <a:pt x="11866" y="2269"/>
                    <a:pt x="9597" y="0"/>
                    <a:pt x="6805"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8"/>
            <p:cNvSpPr/>
            <p:nvPr/>
          </p:nvSpPr>
          <p:spPr>
            <a:xfrm>
              <a:off x="2539875" y="2824750"/>
              <a:ext cx="254475" cy="253025"/>
            </a:xfrm>
            <a:custGeom>
              <a:avLst/>
              <a:gdLst/>
              <a:ahLst/>
              <a:cxnLst/>
              <a:rect l="l" t="t" r="r" b="b"/>
              <a:pathLst>
                <a:path w="10179" h="10121" extrusionOk="0">
                  <a:moveTo>
                    <a:pt x="5119" y="1"/>
                  </a:moveTo>
                  <a:cubicBezTo>
                    <a:pt x="2327" y="1"/>
                    <a:pt x="0" y="2269"/>
                    <a:pt x="0" y="5061"/>
                  </a:cubicBezTo>
                  <a:cubicBezTo>
                    <a:pt x="0" y="7853"/>
                    <a:pt x="2327" y="10121"/>
                    <a:pt x="5119" y="10121"/>
                  </a:cubicBezTo>
                  <a:cubicBezTo>
                    <a:pt x="7911" y="10121"/>
                    <a:pt x="10179" y="7853"/>
                    <a:pt x="10179" y="5061"/>
                  </a:cubicBezTo>
                  <a:cubicBezTo>
                    <a:pt x="10179" y="2269"/>
                    <a:pt x="7911" y="1"/>
                    <a:pt x="511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8"/>
            <p:cNvSpPr/>
            <p:nvPr/>
          </p:nvSpPr>
          <p:spPr>
            <a:xfrm>
              <a:off x="4261475" y="2824750"/>
              <a:ext cx="253025" cy="253025"/>
            </a:xfrm>
            <a:custGeom>
              <a:avLst/>
              <a:gdLst/>
              <a:ahLst/>
              <a:cxnLst/>
              <a:rect l="l" t="t" r="r" b="b"/>
              <a:pathLst>
                <a:path w="10121" h="10121" extrusionOk="0">
                  <a:moveTo>
                    <a:pt x="5060" y="1"/>
                  </a:moveTo>
                  <a:cubicBezTo>
                    <a:pt x="2269" y="1"/>
                    <a:pt x="0" y="2269"/>
                    <a:pt x="0" y="5061"/>
                  </a:cubicBezTo>
                  <a:cubicBezTo>
                    <a:pt x="0" y="7853"/>
                    <a:pt x="2269" y="10121"/>
                    <a:pt x="5060" y="10121"/>
                  </a:cubicBezTo>
                  <a:cubicBezTo>
                    <a:pt x="7852" y="10121"/>
                    <a:pt x="10121" y="7853"/>
                    <a:pt x="10121" y="5061"/>
                  </a:cubicBezTo>
                  <a:cubicBezTo>
                    <a:pt x="10121" y="2269"/>
                    <a:pt x="7852" y="1"/>
                    <a:pt x="5060"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8"/>
            <p:cNvSpPr/>
            <p:nvPr/>
          </p:nvSpPr>
          <p:spPr>
            <a:xfrm>
              <a:off x="3351225" y="2548500"/>
              <a:ext cx="296650" cy="254075"/>
            </a:xfrm>
            <a:custGeom>
              <a:avLst/>
              <a:gdLst/>
              <a:ahLst/>
              <a:cxnLst/>
              <a:rect l="l" t="t" r="r" b="b"/>
              <a:pathLst>
                <a:path w="11866" h="10163" extrusionOk="0">
                  <a:moveTo>
                    <a:pt x="6806" y="0"/>
                  </a:moveTo>
                  <a:cubicBezTo>
                    <a:pt x="2269" y="0"/>
                    <a:pt x="1" y="5467"/>
                    <a:pt x="3200" y="8666"/>
                  </a:cubicBezTo>
                  <a:cubicBezTo>
                    <a:pt x="4233" y="9700"/>
                    <a:pt x="5504" y="10163"/>
                    <a:pt x="6750" y="10163"/>
                  </a:cubicBezTo>
                  <a:cubicBezTo>
                    <a:pt x="9361" y="10163"/>
                    <a:pt x="11866" y="8131"/>
                    <a:pt x="11866" y="5060"/>
                  </a:cubicBezTo>
                  <a:cubicBezTo>
                    <a:pt x="11866" y="2268"/>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8"/>
            <p:cNvSpPr/>
            <p:nvPr/>
          </p:nvSpPr>
          <p:spPr>
            <a:xfrm>
              <a:off x="3351225" y="3054500"/>
              <a:ext cx="296650" cy="255525"/>
            </a:xfrm>
            <a:custGeom>
              <a:avLst/>
              <a:gdLst/>
              <a:ahLst/>
              <a:cxnLst/>
              <a:rect l="l" t="t" r="r" b="b"/>
              <a:pathLst>
                <a:path w="11866" h="10221" extrusionOk="0">
                  <a:moveTo>
                    <a:pt x="6806" y="0"/>
                  </a:moveTo>
                  <a:cubicBezTo>
                    <a:pt x="2269" y="0"/>
                    <a:pt x="1" y="5468"/>
                    <a:pt x="3200" y="8725"/>
                  </a:cubicBezTo>
                  <a:cubicBezTo>
                    <a:pt x="4233" y="9758"/>
                    <a:pt x="5504" y="10221"/>
                    <a:pt x="6750" y="10221"/>
                  </a:cubicBezTo>
                  <a:cubicBezTo>
                    <a:pt x="9361" y="10221"/>
                    <a:pt x="11866" y="8189"/>
                    <a:pt x="11866" y="5119"/>
                  </a:cubicBezTo>
                  <a:cubicBezTo>
                    <a:pt x="11866" y="2269"/>
                    <a:pt x="9598" y="0"/>
                    <a:pt x="680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8"/>
            <p:cNvSpPr/>
            <p:nvPr/>
          </p:nvSpPr>
          <p:spPr>
            <a:xfrm>
              <a:off x="2547150" y="2823300"/>
              <a:ext cx="2003350" cy="774600"/>
            </a:xfrm>
            <a:custGeom>
              <a:avLst/>
              <a:gdLst/>
              <a:ahLst/>
              <a:cxnLst/>
              <a:rect l="l" t="t" r="r" b="b"/>
              <a:pathLst>
                <a:path w="80134" h="30984" extrusionOk="0">
                  <a:moveTo>
                    <a:pt x="22393" y="1"/>
                  </a:moveTo>
                  <a:cubicBezTo>
                    <a:pt x="16867" y="1"/>
                    <a:pt x="15297" y="7562"/>
                    <a:pt x="20357" y="9772"/>
                  </a:cubicBezTo>
                  <a:lnTo>
                    <a:pt x="20357" y="21230"/>
                  </a:lnTo>
                  <a:cubicBezTo>
                    <a:pt x="19194" y="21753"/>
                    <a:pt x="18263" y="22684"/>
                    <a:pt x="17740" y="23847"/>
                  </a:cubicBezTo>
                  <a:lnTo>
                    <a:pt x="9772" y="23847"/>
                  </a:lnTo>
                  <a:cubicBezTo>
                    <a:pt x="8851" y="21739"/>
                    <a:pt x="7001" y="20782"/>
                    <a:pt x="5157" y="20782"/>
                  </a:cubicBezTo>
                  <a:cubicBezTo>
                    <a:pt x="2574" y="20782"/>
                    <a:pt x="0" y="22659"/>
                    <a:pt x="0" y="25883"/>
                  </a:cubicBezTo>
                  <a:cubicBezTo>
                    <a:pt x="0" y="29106"/>
                    <a:pt x="2574" y="30983"/>
                    <a:pt x="5157" y="30983"/>
                  </a:cubicBezTo>
                  <a:cubicBezTo>
                    <a:pt x="7001" y="30983"/>
                    <a:pt x="8851" y="30026"/>
                    <a:pt x="9772" y="27918"/>
                  </a:cubicBezTo>
                  <a:lnTo>
                    <a:pt x="17740" y="27918"/>
                  </a:lnTo>
                  <a:cubicBezTo>
                    <a:pt x="18641" y="29896"/>
                    <a:pt x="20517" y="30884"/>
                    <a:pt x="22393" y="30884"/>
                  </a:cubicBezTo>
                  <a:cubicBezTo>
                    <a:pt x="24268" y="30884"/>
                    <a:pt x="26144" y="29896"/>
                    <a:pt x="27046" y="27918"/>
                  </a:cubicBezTo>
                  <a:lnTo>
                    <a:pt x="50892" y="27918"/>
                  </a:lnTo>
                  <a:cubicBezTo>
                    <a:pt x="51764" y="29896"/>
                    <a:pt x="53626" y="30884"/>
                    <a:pt x="55494" y="30884"/>
                  </a:cubicBezTo>
                  <a:cubicBezTo>
                    <a:pt x="57363" y="30884"/>
                    <a:pt x="59238" y="29896"/>
                    <a:pt x="60140" y="27918"/>
                  </a:cubicBezTo>
                  <a:lnTo>
                    <a:pt x="68980" y="27918"/>
                  </a:lnTo>
                  <a:cubicBezTo>
                    <a:pt x="69861" y="29932"/>
                    <a:pt x="71763" y="30975"/>
                    <a:pt x="73673" y="30975"/>
                  </a:cubicBezTo>
                  <a:cubicBezTo>
                    <a:pt x="75295" y="30975"/>
                    <a:pt x="76923" y="30223"/>
                    <a:pt x="77937" y="28674"/>
                  </a:cubicBezTo>
                  <a:cubicBezTo>
                    <a:pt x="80134" y="25322"/>
                    <a:pt x="77736" y="20822"/>
                    <a:pt x="73711" y="20822"/>
                  </a:cubicBezTo>
                  <a:cubicBezTo>
                    <a:pt x="73685" y="20822"/>
                    <a:pt x="73659" y="20822"/>
                    <a:pt x="73633" y="20823"/>
                  </a:cubicBezTo>
                  <a:cubicBezTo>
                    <a:pt x="71598" y="20823"/>
                    <a:pt x="69795" y="21986"/>
                    <a:pt x="68980" y="23847"/>
                  </a:cubicBezTo>
                  <a:lnTo>
                    <a:pt x="60140" y="23847"/>
                  </a:lnTo>
                  <a:cubicBezTo>
                    <a:pt x="59616" y="22684"/>
                    <a:pt x="58686" y="21753"/>
                    <a:pt x="57523" y="21230"/>
                  </a:cubicBezTo>
                  <a:lnTo>
                    <a:pt x="57523" y="9772"/>
                  </a:lnTo>
                  <a:cubicBezTo>
                    <a:pt x="62583" y="7562"/>
                    <a:pt x="61012" y="1"/>
                    <a:pt x="55487" y="1"/>
                  </a:cubicBezTo>
                  <a:cubicBezTo>
                    <a:pt x="49961" y="1"/>
                    <a:pt x="48391" y="7562"/>
                    <a:pt x="53509" y="9772"/>
                  </a:cubicBezTo>
                  <a:lnTo>
                    <a:pt x="53509" y="21230"/>
                  </a:lnTo>
                  <a:cubicBezTo>
                    <a:pt x="52288" y="21753"/>
                    <a:pt x="51357" y="22684"/>
                    <a:pt x="50892" y="23847"/>
                  </a:cubicBezTo>
                  <a:lnTo>
                    <a:pt x="27046" y="23847"/>
                  </a:lnTo>
                  <a:cubicBezTo>
                    <a:pt x="26522" y="22684"/>
                    <a:pt x="25592" y="21753"/>
                    <a:pt x="24428" y="21230"/>
                  </a:cubicBezTo>
                  <a:lnTo>
                    <a:pt x="24428" y="9772"/>
                  </a:lnTo>
                  <a:cubicBezTo>
                    <a:pt x="29488" y="7562"/>
                    <a:pt x="27918" y="1"/>
                    <a:pt x="223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8"/>
            <p:cNvSpPr/>
            <p:nvPr/>
          </p:nvSpPr>
          <p:spPr>
            <a:xfrm>
              <a:off x="2524025" y="1983600"/>
              <a:ext cx="2034100" cy="1095300"/>
            </a:xfrm>
            <a:custGeom>
              <a:avLst/>
              <a:gdLst/>
              <a:ahLst/>
              <a:cxnLst/>
              <a:rect l="l" t="t" r="r" b="b"/>
              <a:pathLst>
                <a:path w="81364" h="43812" extrusionOk="0">
                  <a:moveTo>
                    <a:pt x="39872" y="0"/>
                  </a:moveTo>
                  <a:cubicBezTo>
                    <a:pt x="37480" y="0"/>
                    <a:pt x="35095" y="1542"/>
                    <a:pt x="34834" y="4624"/>
                  </a:cubicBezTo>
                  <a:cubicBezTo>
                    <a:pt x="34834" y="5148"/>
                    <a:pt x="34892" y="5729"/>
                    <a:pt x="35066" y="6253"/>
                  </a:cubicBezTo>
                  <a:lnTo>
                    <a:pt x="7614" y="33996"/>
                  </a:lnTo>
                  <a:cubicBezTo>
                    <a:pt x="6959" y="33713"/>
                    <a:pt x="6281" y="33581"/>
                    <a:pt x="5616" y="33581"/>
                  </a:cubicBezTo>
                  <a:cubicBezTo>
                    <a:pt x="3271" y="33581"/>
                    <a:pt x="1088" y="35226"/>
                    <a:pt x="634" y="37718"/>
                  </a:cubicBezTo>
                  <a:cubicBezTo>
                    <a:pt x="1" y="40886"/>
                    <a:pt x="2447" y="43768"/>
                    <a:pt x="5657" y="43768"/>
                  </a:cubicBezTo>
                  <a:cubicBezTo>
                    <a:pt x="5689" y="43768"/>
                    <a:pt x="5721" y="43768"/>
                    <a:pt x="5753" y="43767"/>
                  </a:cubicBezTo>
                  <a:cubicBezTo>
                    <a:pt x="9242" y="43767"/>
                    <a:pt x="11685" y="40219"/>
                    <a:pt x="10464" y="36904"/>
                  </a:cubicBezTo>
                  <a:lnTo>
                    <a:pt x="37800" y="9219"/>
                  </a:lnTo>
                  <a:cubicBezTo>
                    <a:pt x="38469" y="9539"/>
                    <a:pt x="39181" y="9699"/>
                    <a:pt x="39894" y="9699"/>
                  </a:cubicBezTo>
                  <a:cubicBezTo>
                    <a:pt x="40606" y="9699"/>
                    <a:pt x="41319" y="9539"/>
                    <a:pt x="41988" y="9219"/>
                  </a:cubicBezTo>
                  <a:lnTo>
                    <a:pt x="69847" y="36904"/>
                  </a:lnTo>
                  <a:cubicBezTo>
                    <a:pt x="69615" y="37486"/>
                    <a:pt x="69498" y="38125"/>
                    <a:pt x="69498" y="38765"/>
                  </a:cubicBezTo>
                  <a:cubicBezTo>
                    <a:pt x="69498" y="41793"/>
                    <a:pt x="71998" y="43811"/>
                    <a:pt x="74606" y="43811"/>
                  </a:cubicBezTo>
                  <a:cubicBezTo>
                    <a:pt x="75855" y="43811"/>
                    <a:pt x="77129" y="43349"/>
                    <a:pt x="78164" y="42313"/>
                  </a:cubicBezTo>
                  <a:cubicBezTo>
                    <a:pt x="81363" y="39114"/>
                    <a:pt x="79095" y="33647"/>
                    <a:pt x="74558" y="33647"/>
                  </a:cubicBezTo>
                  <a:cubicBezTo>
                    <a:pt x="73919" y="33647"/>
                    <a:pt x="73279" y="33763"/>
                    <a:pt x="72697" y="33996"/>
                  </a:cubicBezTo>
                  <a:lnTo>
                    <a:pt x="44721" y="6195"/>
                  </a:lnTo>
                  <a:cubicBezTo>
                    <a:pt x="44838" y="5671"/>
                    <a:pt x="44954" y="5148"/>
                    <a:pt x="44954" y="4624"/>
                  </a:cubicBezTo>
                  <a:cubicBezTo>
                    <a:pt x="44663" y="1542"/>
                    <a:pt x="42264" y="0"/>
                    <a:pt x="3987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 name="Google Shape;1097;p38"/>
          <p:cNvSpPr txBox="1">
            <a:spLocks noGrp="1"/>
          </p:cNvSpPr>
          <p:nvPr>
            <p:ph type="ctrTitle" idx="4294967295"/>
          </p:nvPr>
        </p:nvSpPr>
        <p:spPr>
          <a:xfrm>
            <a:off x="1285875" y="2073599"/>
            <a:ext cx="1069876" cy="111964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sz="1400" dirty="0" err="1">
                <a:solidFill>
                  <a:srgbClr val="0E2A47"/>
                </a:solidFill>
              </a:rPr>
              <a:t>Automatic</a:t>
            </a:r>
            <a:r>
              <a:rPr lang="hu-HU" sz="1400" dirty="0">
                <a:solidFill>
                  <a:srgbClr val="0E2A47"/>
                </a:solidFill>
              </a:rPr>
              <a:t> </a:t>
            </a:r>
            <a:r>
              <a:rPr lang="hu-HU" sz="1400" dirty="0" err="1">
                <a:solidFill>
                  <a:srgbClr val="0E2A47"/>
                </a:solidFill>
              </a:rPr>
              <a:t>type</a:t>
            </a:r>
            <a:r>
              <a:rPr lang="hu-HU" sz="1400" dirty="0">
                <a:solidFill>
                  <a:srgbClr val="0E2A47"/>
                </a:solidFill>
              </a:rPr>
              <a:t> </a:t>
            </a:r>
            <a:r>
              <a:rPr lang="hu-HU" sz="1400" dirty="0" err="1">
                <a:solidFill>
                  <a:srgbClr val="0E2A47"/>
                </a:solidFill>
              </a:rPr>
              <a:t>casting</a:t>
            </a:r>
            <a:r>
              <a:rPr lang="hu-HU" sz="1400" dirty="0">
                <a:solidFill>
                  <a:srgbClr val="0E2A47"/>
                </a:solidFill>
              </a:rPr>
              <a:t> -Implicit</a:t>
            </a:r>
            <a:endParaRPr sz="1400" dirty="0">
              <a:solidFill>
                <a:srgbClr val="0E2A47"/>
              </a:solidFill>
            </a:endParaRPr>
          </a:p>
        </p:txBody>
      </p:sp>
      <p:sp>
        <p:nvSpPr>
          <p:cNvPr id="1100" name="Google Shape;1100;p38"/>
          <p:cNvSpPr txBox="1">
            <a:spLocks noGrp="1"/>
          </p:cNvSpPr>
          <p:nvPr>
            <p:ph type="subTitle" idx="4294967295"/>
          </p:nvPr>
        </p:nvSpPr>
        <p:spPr>
          <a:xfrm>
            <a:off x="585550" y="3469123"/>
            <a:ext cx="2470526" cy="333151"/>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hu-HU" sz="900" dirty="0"/>
              <a:t> b</a:t>
            </a:r>
            <a:r>
              <a:rPr lang="hu-HU" sz="900" dirty="0">
                <a:solidFill>
                  <a:srgbClr val="FFFFFF"/>
                </a:solidFill>
              </a:rPr>
              <a:t>yte -&gt; </a:t>
            </a:r>
            <a:r>
              <a:rPr lang="hu-HU" sz="900" dirty="0" err="1">
                <a:solidFill>
                  <a:srgbClr val="FFFFFF"/>
                </a:solidFill>
              </a:rPr>
              <a:t>short</a:t>
            </a:r>
            <a:r>
              <a:rPr lang="hu-HU" sz="900" dirty="0">
                <a:solidFill>
                  <a:srgbClr val="FFFFFF"/>
                </a:solidFill>
              </a:rPr>
              <a:t> -&gt; int -&gt; </a:t>
            </a:r>
            <a:r>
              <a:rPr lang="hu-HU" sz="900" dirty="0" err="1">
                <a:solidFill>
                  <a:srgbClr val="FFFFFF"/>
                </a:solidFill>
              </a:rPr>
              <a:t>long</a:t>
            </a:r>
            <a:r>
              <a:rPr lang="hu-HU" sz="900" dirty="0">
                <a:solidFill>
                  <a:srgbClr val="FFFFFF"/>
                </a:solidFill>
              </a:rPr>
              <a:t> -&gt; </a:t>
            </a:r>
            <a:r>
              <a:rPr lang="hu-HU" sz="900" dirty="0" err="1">
                <a:solidFill>
                  <a:srgbClr val="FFFFFF"/>
                </a:solidFill>
              </a:rPr>
              <a:t>float</a:t>
            </a:r>
            <a:r>
              <a:rPr lang="hu-HU" sz="900" dirty="0">
                <a:solidFill>
                  <a:srgbClr val="FFFFFF"/>
                </a:solidFill>
              </a:rPr>
              <a:t> -&gt; </a:t>
            </a:r>
            <a:r>
              <a:rPr lang="hu-HU" sz="900" dirty="0" err="1">
                <a:solidFill>
                  <a:srgbClr val="FFFFFF"/>
                </a:solidFill>
              </a:rPr>
              <a:t>double</a:t>
            </a:r>
            <a:endParaRPr sz="900" dirty="0">
              <a:solidFill>
                <a:srgbClr val="FFFFFF"/>
              </a:solidFill>
            </a:endParaRPr>
          </a:p>
        </p:txBody>
      </p:sp>
      <p:sp>
        <p:nvSpPr>
          <p:cNvPr id="1101" name="Google Shape;1101;p38"/>
          <p:cNvSpPr txBox="1">
            <a:spLocks noGrp="1"/>
          </p:cNvSpPr>
          <p:nvPr>
            <p:ph type="subTitle" idx="4294967295"/>
          </p:nvPr>
        </p:nvSpPr>
        <p:spPr>
          <a:xfrm>
            <a:off x="2694644" y="1641462"/>
            <a:ext cx="3759944" cy="5795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200" i="0" dirty="0">
                <a:solidFill>
                  <a:schemeClr val="bg1"/>
                </a:solidFill>
                <a:effectLst/>
                <a:latin typeface="arial" panose="020B0604020202020204" pitchFamily="34" charset="0"/>
              </a:rPr>
              <a:t>Typecasting, or type conversion, is the process of assigning a primitive data type's value to another primitive data type.</a:t>
            </a:r>
            <a:endParaRPr sz="1200" dirty="0">
              <a:solidFill>
                <a:schemeClr val="bg1"/>
              </a:solidFill>
            </a:endParaRPr>
          </a:p>
        </p:txBody>
      </p:sp>
      <p:sp>
        <p:nvSpPr>
          <p:cNvPr id="1102" name="Google Shape;1102;p38"/>
          <p:cNvSpPr txBox="1">
            <a:spLocks noGrp="1"/>
          </p:cNvSpPr>
          <p:nvPr>
            <p:ph type="subTitle" idx="4294967295"/>
          </p:nvPr>
        </p:nvSpPr>
        <p:spPr>
          <a:xfrm>
            <a:off x="6002331" y="3639658"/>
            <a:ext cx="2559138" cy="38922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hu-HU" sz="900" dirty="0">
                <a:solidFill>
                  <a:srgbClr val="FFFFFF"/>
                </a:solidFill>
              </a:rPr>
              <a:t> </a:t>
            </a:r>
            <a:r>
              <a:rPr lang="hu-HU" sz="900" dirty="0" err="1">
                <a:solidFill>
                  <a:srgbClr val="FFFFFF"/>
                </a:solidFill>
              </a:rPr>
              <a:t>double</a:t>
            </a:r>
            <a:r>
              <a:rPr lang="hu-HU" sz="900" dirty="0">
                <a:solidFill>
                  <a:srgbClr val="FFFFFF"/>
                </a:solidFill>
              </a:rPr>
              <a:t> -&gt; </a:t>
            </a:r>
            <a:r>
              <a:rPr lang="hu-HU" sz="900" dirty="0" err="1">
                <a:solidFill>
                  <a:srgbClr val="FFFFFF"/>
                </a:solidFill>
              </a:rPr>
              <a:t>float</a:t>
            </a:r>
            <a:r>
              <a:rPr lang="hu-HU" sz="900" dirty="0">
                <a:solidFill>
                  <a:srgbClr val="FFFFFF"/>
                </a:solidFill>
              </a:rPr>
              <a:t> -&gt; </a:t>
            </a:r>
            <a:r>
              <a:rPr lang="hu-HU" sz="900" dirty="0" err="1">
                <a:solidFill>
                  <a:srgbClr val="FFFFFF"/>
                </a:solidFill>
              </a:rPr>
              <a:t>long</a:t>
            </a:r>
            <a:r>
              <a:rPr lang="hu-HU" sz="900" dirty="0">
                <a:solidFill>
                  <a:srgbClr val="FFFFFF"/>
                </a:solidFill>
              </a:rPr>
              <a:t> -&gt; int -&gt; </a:t>
            </a:r>
            <a:r>
              <a:rPr lang="hu-HU" sz="900" dirty="0" err="1">
                <a:solidFill>
                  <a:srgbClr val="FFFFFF"/>
                </a:solidFill>
              </a:rPr>
              <a:t>short</a:t>
            </a:r>
            <a:r>
              <a:rPr lang="hu-HU" sz="900" dirty="0">
                <a:solidFill>
                  <a:srgbClr val="FFFFFF"/>
                </a:solidFill>
              </a:rPr>
              <a:t> -&gt; byte</a:t>
            </a:r>
            <a:endParaRPr sz="900" dirty="0">
              <a:solidFill>
                <a:srgbClr val="FFFFFF"/>
              </a:solidFill>
            </a:endParaRPr>
          </a:p>
        </p:txBody>
      </p:sp>
      <p:cxnSp>
        <p:nvCxnSpPr>
          <p:cNvPr id="1103" name="Google Shape;1103;p38"/>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40" name="Google Shape;1097;p38">
            <a:extLst>
              <a:ext uri="{FF2B5EF4-FFF2-40B4-BE49-F238E27FC236}">
                <a16:creationId xmlns:a16="http://schemas.microsoft.com/office/drawing/2014/main" id="{951CA819-4FAA-44ED-83D8-8B870357D74E}"/>
              </a:ext>
            </a:extLst>
          </p:cNvPr>
          <p:cNvSpPr txBox="1">
            <a:spLocks/>
          </p:cNvSpPr>
          <p:nvPr/>
        </p:nvSpPr>
        <p:spPr>
          <a:xfrm>
            <a:off x="6746962" y="2207227"/>
            <a:ext cx="1069876" cy="1119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hu-HU" sz="1400" dirty="0" err="1">
                <a:solidFill>
                  <a:srgbClr val="0E2A47"/>
                </a:solidFill>
              </a:rPr>
              <a:t>Automatic</a:t>
            </a:r>
            <a:r>
              <a:rPr lang="hu-HU" sz="1400" dirty="0">
                <a:solidFill>
                  <a:srgbClr val="0E2A47"/>
                </a:solidFill>
              </a:rPr>
              <a:t> </a:t>
            </a:r>
            <a:r>
              <a:rPr lang="hu-HU" sz="1400" dirty="0" err="1">
                <a:solidFill>
                  <a:srgbClr val="0E2A47"/>
                </a:solidFill>
              </a:rPr>
              <a:t>type</a:t>
            </a:r>
            <a:r>
              <a:rPr lang="hu-HU" sz="1400" dirty="0">
                <a:solidFill>
                  <a:srgbClr val="0E2A47"/>
                </a:solidFill>
              </a:rPr>
              <a:t> </a:t>
            </a:r>
            <a:r>
              <a:rPr lang="hu-HU" sz="1400" dirty="0" err="1">
                <a:solidFill>
                  <a:srgbClr val="0E2A47"/>
                </a:solidFill>
              </a:rPr>
              <a:t>casting</a:t>
            </a:r>
            <a:r>
              <a:rPr lang="hu-HU" sz="1400" dirty="0">
                <a:solidFill>
                  <a:srgbClr val="0E2A47"/>
                </a:solidFill>
              </a:rPr>
              <a:t> -Explicit</a:t>
            </a:r>
          </a:p>
        </p:txBody>
      </p:sp>
      <p:sp>
        <p:nvSpPr>
          <p:cNvPr id="41" name="Google Shape;1097;p38">
            <a:extLst>
              <a:ext uri="{FF2B5EF4-FFF2-40B4-BE49-F238E27FC236}">
                <a16:creationId xmlns:a16="http://schemas.microsoft.com/office/drawing/2014/main" id="{A4999807-848E-4A95-AF06-BD53131CA9F4}"/>
              </a:ext>
            </a:extLst>
          </p:cNvPr>
          <p:cNvSpPr txBox="1">
            <a:spLocks/>
          </p:cNvSpPr>
          <p:nvPr/>
        </p:nvSpPr>
        <p:spPr>
          <a:xfrm>
            <a:off x="4037062" y="3867391"/>
            <a:ext cx="1069876" cy="4244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800"/>
              <a:buFont typeface="Roboto Black"/>
              <a:buNone/>
              <a:defRPr sz="2800" b="0" i="0" u="none" strike="noStrike" cap="none">
                <a:solidFill>
                  <a:srgbClr val="FFFFFF"/>
                </a:solidFill>
                <a:latin typeface="Roboto Black"/>
                <a:ea typeface="Roboto Black"/>
                <a:cs typeface="Roboto Black"/>
                <a:sym typeface="Roboto Black"/>
              </a:defRPr>
            </a:lvl1pPr>
            <a:lvl2pPr marR="0" lvl="1"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2pPr>
            <a:lvl3pPr marR="0" lvl="2"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3pPr>
            <a:lvl4pPr marR="0" lvl="3"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4pPr>
            <a:lvl5pPr marR="0" lvl="4"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5pPr>
            <a:lvl6pPr marR="0" lvl="5"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6pPr>
            <a:lvl7pPr marR="0" lvl="6"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7pPr>
            <a:lvl8pPr marR="0" lvl="7"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8pPr>
            <a:lvl9pPr marR="0" lvl="8" algn="l" rtl="0">
              <a:lnSpc>
                <a:spcPct val="100000"/>
              </a:lnSpc>
              <a:spcBef>
                <a:spcPts val="0"/>
              </a:spcBef>
              <a:spcAft>
                <a:spcPts val="0"/>
              </a:spcAft>
              <a:buClr>
                <a:srgbClr val="FBFBFB"/>
              </a:buClr>
              <a:buSzPts val="2800"/>
              <a:buFont typeface="Bree Serif"/>
              <a:buNone/>
              <a:defRPr sz="2800" b="1" i="0" u="none" strike="noStrike" cap="none">
                <a:solidFill>
                  <a:srgbClr val="FBFBFB"/>
                </a:solidFill>
                <a:latin typeface="Bree Serif"/>
                <a:ea typeface="Bree Serif"/>
                <a:cs typeface="Bree Serif"/>
                <a:sym typeface="Bree Serif"/>
              </a:defRPr>
            </a:lvl9pPr>
          </a:lstStyle>
          <a:p>
            <a:pPr algn="ctr"/>
            <a:r>
              <a:rPr lang="hu-HU" sz="1400" dirty="0" err="1">
                <a:solidFill>
                  <a:srgbClr val="0E2A47"/>
                </a:solidFill>
              </a:rPr>
              <a:t>Definition</a:t>
            </a:r>
            <a:endParaRPr lang="hu-HU" sz="1400" dirty="0">
              <a:solidFill>
                <a:srgbClr val="0E2A47"/>
              </a:solidFill>
            </a:endParaRPr>
          </a:p>
        </p:txBody>
      </p:sp>
    </p:spTree>
    <p:extLst>
      <p:ext uri="{BB962C8B-B14F-4D97-AF65-F5344CB8AC3E}">
        <p14:creationId xmlns:p14="http://schemas.microsoft.com/office/powerpoint/2010/main" val="30915725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19;p28">
            <a:extLst>
              <a:ext uri="{FF2B5EF4-FFF2-40B4-BE49-F238E27FC236}">
                <a16:creationId xmlns:a16="http://schemas.microsoft.com/office/drawing/2014/main" id="{607050CB-45F5-43BE-A716-F3E45C94BF81}"/>
              </a:ext>
            </a:extLst>
          </p:cNvPr>
          <p:cNvSpPr/>
          <p:nvPr/>
        </p:nvSpPr>
        <p:spPr>
          <a:xfrm>
            <a:off x="5685981" y="19523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20;p28">
            <a:extLst>
              <a:ext uri="{FF2B5EF4-FFF2-40B4-BE49-F238E27FC236}">
                <a16:creationId xmlns:a16="http://schemas.microsoft.com/office/drawing/2014/main" id="{1CD630F1-3CF2-49BA-B2A7-ACE6BDD64E06}"/>
              </a:ext>
            </a:extLst>
          </p:cNvPr>
          <p:cNvSpPr/>
          <p:nvPr/>
        </p:nvSpPr>
        <p:spPr>
          <a:xfrm>
            <a:off x="5814343" y="20845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7" name="Google Shape;421;p28">
            <a:extLst>
              <a:ext uri="{FF2B5EF4-FFF2-40B4-BE49-F238E27FC236}">
                <a16:creationId xmlns:a16="http://schemas.microsoft.com/office/drawing/2014/main" id="{7511E21A-5084-4992-9DBC-7D372C5F10FB}"/>
              </a:ext>
            </a:extLst>
          </p:cNvPr>
          <p:cNvSpPr/>
          <p:nvPr/>
        </p:nvSpPr>
        <p:spPr>
          <a:xfrm>
            <a:off x="5445155" y="36795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8" name="Google Shape;422;p28">
            <a:extLst>
              <a:ext uri="{FF2B5EF4-FFF2-40B4-BE49-F238E27FC236}">
                <a16:creationId xmlns:a16="http://schemas.microsoft.com/office/drawing/2014/main" id="{F256446A-5B70-4816-938D-2E68BD756A11}"/>
              </a:ext>
            </a:extLst>
          </p:cNvPr>
          <p:cNvSpPr/>
          <p:nvPr/>
        </p:nvSpPr>
        <p:spPr>
          <a:xfrm>
            <a:off x="5814343" y="20845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3;p28">
            <a:extLst>
              <a:ext uri="{FF2B5EF4-FFF2-40B4-BE49-F238E27FC236}">
                <a16:creationId xmlns:a16="http://schemas.microsoft.com/office/drawing/2014/main" id="{B015BF8A-3B65-41AB-B9C0-AB4C7272E4D0}"/>
              </a:ext>
            </a:extLst>
          </p:cNvPr>
          <p:cNvSpPr/>
          <p:nvPr/>
        </p:nvSpPr>
        <p:spPr>
          <a:xfrm>
            <a:off x="5952860" y="22853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4;p28">
            <a:extLst>
              <a:ext uri="{FF2B5EF4-FFF2-40B4-BE49-F238E27FC236}">
                <a16:creationId xmlns:a16="http://schemas.microsoft.com/office/drawing/2014/main" id="{4F4C624A-678E-47CD-86E9-A77FE47BDC9E}"/>
              </a:ext>
            </a:extLst>
          </p:cNvPr>
          <p:cNvSpPr/>
          <p:nvPr/>
        </p:nvSpPr>
        <p:spPr>
          <a:xfrm>
            <a:off x="6030384" y="23768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5;p28">
            <a:extLst>
              <a:ext uri="{FF2B5EF4-FFF2-40B4-BE49-F238E27FC236}">
                <a16:creationId xmlns:a16="http://schemas.microsoft.com/office/drawing/2014/main" id="{F71091F0-4578-4E0E-BBFE-9A82D9062258}"/>
              </a:ext>
            </a:extLst>
          </p:cNvPr>
          <p:cNvSpPr/>
          <p:nvPr/>
        </p:nvSpPr>
        <p:spPr>
          <a:xfrm>
            <a:off x="6309970" y="30783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26;p28">
            <a:extLst>
              <a:ext uri="{FF2B5EF4-FFF2-40B4-BE49-F238E27FC236}">
                <a16:creationId xmlns:a16="http://schemas.microsoft.com/office/drawing/2014/main" id="{1316C8B8-7DC3-4E82-B4B2-3FCBA264BD16}"/>
              </a:ext>
            </a:extLst>
          </p:cNvPr>
          <p:cNvSpPr/>
          <p:nvPr/>
        </p:nvSpPr>
        <p:spPr>
          <a:xfrm>
            <a:off x="6369703" y="31533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13" name="Google Shape;427;p28">
            <a:extLst>
              <a:ext uri="{FF2B5EF4-FFF2-40B4-BE49-F238E27FC236}">
                <a16:creationId xmlns:a16="http://schemas.microsoft.com/office/drawing/2014/main" id="{996F2EFC-B3C3-4235-AAC9-A91AF22DD4BF}"/>
              </a:ext>
            </a:extLst>
          </p:cNvPr>
          <p:cNvSpPr/>
          <p:nvPr/>
        </p:nvSpPr>
        <p:spPr>
          <a:xfrm>
            <a:off x="6369703" y="32537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14" name="Google Shape;428;p28">
            <a:extLst>
              <a:ext uri="{FF2B5EF4-FFF2-40B4-BE49-F238E27FC236}">
                <a16:creationId xmlns:a16="http://schemas.microsoft.com/office/drawing/2014/main" id="{598EE842-C70A-4E47-BDE8-A76DB869CF0D}"/>
              </a:ext>
            </a:extLst>
          </p:cNvPr>
          <p:cNvSpPr/>
          <p:nvPr/>
        </p:nvSpPr>
        <p:spPr>
          <a:xfrm>
            <a:off x="5989717" y="30783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p28">
            <a:extLst>
              <a:ext uri="{FF2B5EF4-FFF2-40B4-BE49-F238E27FC236}">
                <a16:creationId xmlns:a16="http://schemas.microsoft.com/office/drawing/2014/main" id="{80BD6886-5808-449B-8992-ACD19A128067}"/>
              </a:ext>
            </a:extLst>
          </p:cNvPr>
          <p:cNvSpPr/>
          <p:nvPr/>
        </p:nvSpPr>
        <p:spPr>
          <a:xfrm>
            <a:off x="6051986" y="31875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30;p28">
            <a:extLst>
              <a:ext uri="{FF2B5EF4-FFF2-40B4-BE49-F238E27FC236}">
                <a16:creationId xmlns:a16="http://schemas.microsoft.com/office/drawing/2014/main" id="{667F479C-3C58-4ADE-930C-D0173B59A2D4}"/>
              </a:ext>
            </a:extLst>
          </p:cNvPr>
          <p:cNvSpPr/>
          <p:nvPr/>
        </p:nvSpPr>
        <p:spPr>
          <a:xfrm>
            <a:off x="6492980" y="28356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1;p28">
            <a:extLst>
              <a:ext uri="{FF2B5EF4-FFF2-40B4-BE49-F238E27FC236}">
                <a16:creationId xmlns:a16="http://schemas.microsoft.com/office/drawing/2014/main" id="{28D5C9CF-A67A-402B-9335-1C96C6FD20F4}"/>
              </a:ext>
            </a:extLst>
          </p:cNvPr>
          <p:cNvSpPr/>
          <p:nvPr/>
        </p:nvSpPr>
        <p:spPr>
          <a:xfrm>
            <a:off x="6492980" y="26437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2;p28">
            <a:extLst>
              <a:ext uri="{FF2B5EF4-FFF2-40B4-BE49-F238E27FC236}">
                <a16:creationId xmlns:a16="http://schemas.microsoft.com/office/drawing/2014/main" id="{CA35DC27-8C7C-4CAC-8449-1788E41CB9AF}"/>
              </a:ext>
            </a:extLst>
          </p:cNvPr>
          <p:cNvSpPr/>
          <p:nvPr/>
        </p:nvSpPr>
        <p:spPr>
          <a:xfrm>
            <a:off x="7197043" y="26450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3;p28">
            <a:extLst>
              <a:ext uri="{FF2B5EF4-FFF2-40B4-BE49-F238E27FC236}">
                <a16:creationId xmlns:a16="http://schemas.microsoft.com/office/drawing/2014/main" id="{63D6725E-2F27-4C50-A739-286916BE043D}"/>
              </a:ext>
            </a:extLst>
          </p:cNvPr>
          <p:cNvSpPr/>
          <p:nvPr/>
        </p:nvSpPr>
        <p:spPr>
          <a:xfrm>
            <a:off x="7388934" y="27250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4;p28">
            <a:extLst>
              <a:ext uri="{FF2B5EF4-FFF2-40B4-BE49-F238E27FC236}">
                <a16:creationId xmlns:a16="http://schemas.microsoft.com/office/drawing/2014/main" id="{2EAAF0C7-0904-4612-8C86-343E30C693F0}"/>
              </a:ext>
            </a:extLst>
          </p:cNvPr>
          <p:cNvSpPr/>
          <p:nvPr/>
        </p:nvSpPr>
        <p:spPr>
          <a:xfrm>
            <a:off x="7477889" y="27581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1" name="Google Shape;435;p28">
            <a:extLst>
              <a:ext uri="{FF2B5EF4-FFF2-40B4-BE49-F238E27FC236}">
                <a16:creationId xmlns:a16="http://schemas.microsoft.com/office/drawing/2014/main" id="{F3FF6F4C-1A4A-41FE-BEDD-81C7E6F4F7E6}"/>
              </a:ext>
            </a:extLst>
          </p:cNvPr>
          <p:cNvSpPr/>
          <p:nvPr/>
        </p:nvSpPr>
        <p:spPr>
          <a:xfrm>
            <a:off x="7714272" y="29068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2" name="Google Shape;436;p28">
            <a:extLst>
              <a:ext uri="{FF2B5EF4-FFF2-40B4-BE49-F238E27FC236}">
                <a16:creationId xmlns:a16="http://schemas.microsoft.com/office/drawing/2014/main" id="{5B56A5F6-1842-4B8D-A9F5-9142FF5B2E82}"/>
              </a:ext>
            </a:extLst>
          </p:cNvPr>
          <p:cNvSpPr/>
          <p:nvPr/>
        </p:nvSpPr>
        <p:spPr>
          <a:xfrm>
            <a:off x="7667259" y="9102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7;p28">
            <a:extLst>
              <a:ext uri="{FF2B5EF4-FFF2-40B4-BE49-F238E27FC236}">
                <a16:creationId xmlns:a16="http://schemas.microsoft.com/office/drawing/2014/main" id="{46186071-FDCF-45F1-8031-29835F167B53}"/>
              </a:ext>
            </a:extLst>
          </p:cNvPr>
          <p:cNvSpPr/>
          <p:nvPr/>
        </p:nvSpPr>
        <p:spPr>
          <a:xfrm>
            <a:off x="7785451" y="10538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8;p28">
            <a:extLst>
              <a:ext uri="{FF2B5EF4-FFF2-40B4-BE49-F238E27FC236}">
                <a16:creationId xmlns:a16="http://schemas.microsoft.com/office/drawing/2014/main" id="{1B70EBE6-02B6-4701-B649-9744E7FDAEE5}"/>
              </a:ext>
            </a:extLst>
          </p:cNvPr>
          <p:cNvSpPr/>
          <p:nvPr/>
        </p:nvSpPr>
        <p:spPr>
          <a:xfrm>
            <a:off x="8323020" y="26297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9;p28">
            <a:extLst>
              <a:ext uri="{FF2B5EF4-FFF2-40B4-BE49-F238E27FC236}">
                <a16:creationId xmlns:a16="http://schemas.microsoft.com/office/drawing/2014/main" id="{8E695ED1-63BA-43A4-885E-E7216E74EE03}"/>
              </a:ext>
            </a:extLst>
          </p:cNvPr>
          <p:cNvSpPr/>
          <p:nvPr/>
        </p:nvSpPr>
        <p:spPr>
          <a:xfrm>
            <a:off x="8386563" y="12737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40;p28">
            <a:extLst>
              <a:ext uri="{FF2B5EF4-FFF2-40B4-BE49-F238E27FC236}">
                <a16:creationId xmlns:a16="http://schemas.microsoft.com/office/drawing/2014/main" id="{288EE465-49CB-40A4-A260-9B5A7944ED8B}"/>
              </a:ext>
            </a:extLst>
          </p:cNvPr>
          <p:cNvSpPr/>
          <p:nvPr/>
        </p:nvSpPr>
        <p:spPr>
          <a:xfrm>
            <a:off x="7916348" y="13754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41;p28">
            <a:extLst>
              <a:ext uri="{FF2B5EF4-FFF2-40B4-BE49-F238E27FC236}">
                <a16:creationId xmlns:a16="http://schemas.microsoft.com/office/drawing/2014/main" id="{04DC6599-BF10-4D1E-AC74-970D8A11F5E6}"/>
              </a:ext>
            </a:extLst>
          </p:cNvPr>
          <p:cNvSpPr/>
          <p:nvPr/>
        </p:nvSpPr>
        <p:spPr>
          <a:xfrm>
            <a:off x="8034539" y="17833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Kép 3">
            <a:extLst>
              <a:ext uri="{FF2B5EF4-FFF2-40B4-BE49-F238E27FC236}">
                <a16:creationId xmlns:a16="http://schemas.microsoft.com/office/drawing/2014/main" id="{D0D91159-4C8E-4B1D-A8F0-518F735C5A82}"/>
              </a:ext>
            </a:extLst>
          </p:cNvPr>
          <p:cNvPicPr>
            <a:picLocks noChangeAspect="1"/>
          </p:cNvPicPr>
          <p:nvPr/>
        </p:nvPicPr>
        <p:blipFill rotWithShape="1">
          <a:blip r:embed="rId2"/>
          <a:srcRect l="8540" t="9454" r="8162" b="46134"/>
          <a:stretch/>
        </p:blipFill>
        <p:spPr>
          <a:xfrm>
            <a:off x="472751" y="1077592"/>
            <a:ext cx="4739831" cy="2348234"/>
          </a:xfrm>
          <a:prstGeom prst="rect">
            <a:avLst/>
          </a:prstGeom>
        </p:spPr>
      </p:pic>
      <p:sp>
        <p:nvSpPr>
          <p:cNvPr id="28" name="Google Shape;282;p25">
            <a:extLst>
              <a:ext uri="{FF2B5EF4-FFF2-40B4-BE49-F238E27FC236}">
                <a16:creationId xmlns:a16="http://schemas.microsoft.com/office/drawing/2014/main" id="{DAB1C7A7-02D3-4D86-83BB-8521E059C8F4}"/>
              </a:ext>
            </a:extLst>
          </p:cNvPr>
          <p:cNvSpPr/>
          <p:nvPr/>
        </p:nvSpPr>
        <p:spPr>
          <a:xfrm>
            <a:off x="180459" y="369523"/>
            <a:ext cx="5340333" cy="4459000"/>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2692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rgbClr val="FFFFFF"/>
                </a:solidFill>
              </a:rPr>
              <a:t>Other</a:t>
            </a:r>
            <a:r>
              <a:rPr lang="hu-HU" dirty="0">
                <a:solidFill>
                  <a:srgbClr val="FFFFFF"/>
                </a:solidFill>
              </a:rPr>
              <a:t> </a:t>
            </a:r>
            <a:r>
              <a:rPr lang="hu-HU" dirty="0" err="1">
                <a:solidFill>
                  <a:srgbClr val="FFFFFF"/>
                </a:solidFill>
              </a:rPr>
              <a:t>options</a:t>
            </a:r>
            <a:endParaRPr dirty="0">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chemeClr val="dk1"/>
                </a:solidFill>
              </a:rPr>
              <a:t>.</a:t>
            </a:r>
            <a:r>
              <a:rPr lang="hu-HU" dirty="0" err="1">
                <a:solidFill>
                  <a:schemeClr val="dk1"/>
                </a:solidFill>
              </a:rPr>
              <a:t>toString</a:t>
            </a:r>
            <a:r>
              <a:rPr lang="hu-HU" dirty="0">
                <a:solidFill>
                  <a:schemeClr val="dk1"/>
                </a:solidFill>
              </a:rPr>
              <a:t>();</a:t>
            </a:r>
            <a:endParaRPr dirty="0">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chemeClr val="dk1"/>
                </a:solidFill>
              </a:rPr>
              <a:t>(int) </a:t>
            </a:r>
            <a:r>
              <a:rPr lang="hu-HU" dirty="0" err="1">
                <a:solidFill>
                  <a:schemeClr val="dk1"/>
                </a:solidFill>
              </a:rPr>
              <a:t>variablename</a:t>
            </a:r>
            <a:r>
              <a:rPr lang="hu-HU" dirty="0">
                <a:solidFill>
                  <a:schemeClr val="dk1"/>
                </a:solidFill>
              </a:rPr>
              <a:t>;</a:t>
            </a:r>
            <a:endParaRPr dirty="0">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Integer.parseInt</a:t>
            </a:r>
            <a:r>
              <a:rPr lang="hu-HU" dirty="0">
                <a:solidFill>
                  <a:schemeClr val="dk1"/>
                </a:solidFill>
              </a:rPr>
              <a:t>();</a:t>
            </a:r>
            <a:endParaRPr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766132" y="1999433"/>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4" name="Google Shape;299;p26">
            <a:extLst>
              <a:ext uri="{FF2B5EF4-FFF2-40B4-BE49-F238E27FC236}">
                <a16:creationId xmlns:a16="http://schemas.microsoft.com/office/drawing/2014/main" id="{8BE354FB-2ACC-4DC0-A687-0C6628C95547}"/>
              </a:ext>
            </a:extLst>
          </p:cNvPr>
          <p:cNvSpPr/>
          <p:nvPr/>
        </p:nvSpPr>
        <p:spPr>
          <a:xfrm>
            <a:off x="5964507" y="1644382"/>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00;p26">
            <a:extLst>
              <a:ext uri="{FF2B5EF4-FFF2-40B4-BE49-F238E27FC236}">
                <a16:creationId xmlns:a16="http://schemas.microsoft.com/office/drawing/2014/main" id="{2887BB80-B03E-4FE5-BF7B-CA87897401F3}"/>
              </a:ext>
            </a:extLst>
          </p:cNvPr>
          <p:cNvSpPr/>
          <p:nvPr/>
        </p:nvSpPr>
        <p:spPr>
          <a:xfrm>
            <a:off x="6067790" y="1806488"/>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01;p26">
            <a:extLst>
              <a:ext uri="{FF2B5EF4-FFF2-40B4-BE49-F238E27FC236}">
                <a16:creationId xmlns:a16="http://schemas.microsoft.com/office/drawing/2014/main" id="{7758FA4F-66AD-4CDE-96A1-EBE24938F95B}"/>
              </a:ext>
            </a:extLst>
          </p:cNvPr>
          <p:cNvSpPr/>
          <p:nvPr/>
        </p:nvSpPr>
        <p:spPr>
          <a:xfrm>
            <a:off x="6407043" y="3475427"/>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02;p26">
            <a:extLst>
              <a:ext uri="{FF2B5EF4-FFF2-40B4-BE49-F238E27FC236}">
                <a16:creationId xmlns:a16="http://schemas.microsoft.com/office/drawing/2014/main" id="{39EEFBB6-BC6A-4F99-8157-92D610497593}"/>
              </a:ext>
            </a:extLst>
          </p:cNvPr>
          <p:cNvSpPr/>
          <p:nvPr/>
        </p:nvSpPr>
        <p:spPr>
          <a:xfrm>
            <a:off x="6402946" y="1708003"/>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03;p26">
            <a:extLst>
              <a:ext uri="{FF2B5EF4-FFF2-40B4-BE49-F238E27FC236}">
                <a16:creationId xmlns:a16="http://schemas.microsoft.com/office/drawing/2014/main" id="{8E0E2BA5-47D1-476A-8D1A-EA97A3177624}"/>
              </a:ext>
            </a:extLst>
          </p:cNvPr>
          <p:cNvSpPr/>
          <p:nvPr/>
        </p:nvSpPr>
        <p:spPr>
          <a:xfrm>
            <a:off x="6262725" y="3095814"/>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04;p26">
            <a:extLst>
              <a:ext uri="{FF2B5EF4-FFF2-40B4-BE49-F238E27FC236}">
                <a16:creationId xmlns:a16="http://schemas.microsoft.com/office/drawing/2014/main" id="{E66601FF-CB5F-489B-9D8D-9D3008233EB0}"/>
              </a:ext>
            </a:extLst>
          </p:cNvPr>
          <p:cNvSpPr/>
          <p:nvPr/>
        </p:nvSpPr>
        <p:spPr>
          <a:xfrm>
            <a:off x="6337276" y="3198409"/>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05;p26">
            <a:extLst>
              <a:ext uri="{FF2B5EF4-FFF2-40B4-BE49-F238E27FC236}">
                <a16:creationId xmlns:a16="http://schemas.microsoft.com/office/drawing/2014/main" id="{6BA8AFD6-9A14-41F9-81EE-144C2F1E6363}"/>
              </a:ext>
            </a:extLst>
          </p:cNvPr>
          <p:cNvSpPr/>
          <p:nvPr/>
        </p:nvSpPr>
        <p:spPr>
          <a:xfrm>
            <a:off x="6337963" y="3258608"/>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06;p26">
            <a:extLst>
              <a:ext uri="{FF2B5EF4-FFF2-40B4-BE49-F238E27FC236}">
                <a16:creationId xmlns:a16="http://schemas.microsoft.com/office/drawing/2014/main" id="{16F83A1F-DF91-4EDB-BFCC-45E5A086E1A1}"/>
              </a:ext>
            </a:extLst>
          </p:cNvPr>
          <p:cNvSpPr/>
          <p:nvPr/>
        </p:nvSpPr>
        <p:spPr>
          <a:xfrm>
            <a:off x="6422096" y="3288700"/>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07;p26">
            <a:extLst>
              <a:ext uri="{FF2B5EF4-FFF2-40B4-BE49-F238E27FC236}">
                <a16:creationId xmlns:a16="http://schemas.microsoft.com/office/drawing/2014/main" id="{D98F8602-1292-4149-9438-1EFE0AB3055C}"/>
              </a:ext>
            </a:extLst>
          </p:cNvPr>
          <p:cNvSpPr/>
          <p:nvPr/>
        </p:nvSpPr>
        <p:spPr>
          <a:xfrm>
            <a:off x="6859174" y="3258608"/>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08;p26">
            <a:extLst>
              <a:ext uri="{FF2B5EF4-FFF2-40B4-BE49-F238E27FC236}">
                <a16:creationId xmlns:a16="http://schemas.microsoft.com/office/drawing/2014/main" id="{511B6188-67C9-4650-8173-FAB2B462BB63}"/>
              </a:ext>
            </a:extLst>
          </p:cNvPr>
          <p:cNvSpPr/>
          <p:nvPr/>
        </p:nvSpPr>
        <p:spPr>
          <a:xfrm>
            <a:off x="6889267" y="2896083"/>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09;p26">
            <a:extLst>
              <a:ext uri="{FF2B5EF4-FFF2-40B4-BE49-F238E27FC236}">
                <a16:creationId xmlns:a16="http://schemas.microsoft.com/office/drawing/2014/main" id="{CE8853F0-DAB3-46E4-ADC5-E16FDC6A0D9E}"/>
              </a:ext>
            </a:extLst>
          </p:cNvPr>
          <p:cNvSpPr/>
          <p:nvPr/>
        </p:nvSpPr>
        <p:spPr>
          <a:xfrm>
            <a:off x="6889267" y="2838634"/>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10;p26">
            <a:extLst>
              <a:ext uri="{FF2B5EF4-FFF2-40B4-BE49-F238E27FC236}">
                <a16:creationId xmlns:a16="http://schemas.microsoft.com/office/drawing/2014/main" id="{D1ACED6A-55DF-4291-80DF-0A1A7CA31665}"/>
              </a:ext>
            </a:extLst>
          </p:cNvPr>
          <p:cNvSpPr/>
          <p:nvPr/>
        </p:nvSpPr>
        <p:spPr>
          <a:xfrm>
            <a:off x="6981606" y="2838634"/>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11;p26">
            <a:extLst>
              <a:ext uri="{FF2B5EF4-FFF2-40B4-BE49-F238E27FC236}">
                <a16:creationId xmlns:a16="http://schemas.microsoft.com/office/drawing/2014/main" id="{22E83482-B8D0-4B3B-AE76-9152A6535F44}"/>
              </a:ext>
            </a:extLst>
          </p:cNvPr>
          <p:cNvSpPr/>
          <p:nvPr/>
        </p:nvSpPr>
        <p:spPr>
          <a:xfrm>
            <a:off x="7355062" y="2838634"/>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12;p26">
            <a:extLst>
              <a:ext uri="{FF2B5EF4-FFF2-40B4-BE49-F238E27FC236}">
                <a16:creationId xmlns:a16="http://schemas.microsoft.com/office/drawing/2014/main" id="{8BF94F5E-E340-4538-8562-6AEF72F2D2EA}"/>
              </a:ext>
            </a:extLst>
          </p:cNvPr>
          <p:cNvSpPr/>
          <p:nvPr/>
        </p:nvSpPr>
        <p:spPr>
          <a:xfrm>
            <a:off x="7384468" y="2921391"/>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13;p26">
            <a:extLst>
              <a:ext uri="{FF2B5EF4-FFF2-40B4-BE49-F238E27FC236}">
                <a16:creationId xmlns:a16="http://schemas.microsoft.com/office/drawing/2014/main" id="{F77111F9-FBF0-4B9C-87E4-44914CD160C1}"/>
              </a:ext>
            </a:extLst>
          </p:cNvPr>
          <p:cNvSpPr/>
          <p:nvPr/>
        </p:nvSpPr>
        <p:spPr>
          <a:xfrm>
            <a:off x="7384468" y="3240131"/>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14;p26">
            <a:extLst>
              <a:ext uri="{FF2B5EF4-FFF2-40B4-BE49-F238E27FC236}">
                <a16:creationId xmlns:a16="http://schemas.microsoft.com/office/drawing/2014/main" id="{DCF6BA60-9989-4577-A7D7-4A0D95C5A4D9}"/>
              </a:ext>
            </a:extLst>
          </p:cNvPr>
          <p:cNvSpPr/>
          <p:nvPr/>
        </p:nvSpPr>
        <p:spPr>
          <a:xfrm>
            <a:off x="5684065" y="1891995"/>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15;p26">
            <a:extLst>
              <a:ext uri="{FF2B5EF4-FFF2-40B4-BE49-F238E27FC236}">
                <a16:creationId xmlns:a16="http://schemas.microsoft.com/office/drawing/2014/main" id="{6354EEF3-03AE-40DC-B4CB-C394E734D616}"/>
              </a:ext>
            </a:extLst>
          </p:cNvPr>
          <p:cNvSpPr/>
          <p:nvPr/>
        </p:nvSpPr>
        <p:spPr>
          <a:xfrm>
            <a:off x="5747673" y="1891995"/>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16;p26">
            <a:extLst>
              <a:ext uri="{FF2B5EF4-FFF2-40B4-BE49-F238E27FC236}">
                <a16:creationId xmlns:a16="http://schemas.microsoft.com/office/drawing/2014/main" id="{27677799-6564-4242-BA6B-9BD67C24B2E4}"/>
              </a:ext>
            </a:extLst>
          </p:cNvPr>
          <p:cNvSpPr/>
          <p:nvPr/>
        </p:nvSpPr>
        <p:spPr>
          <a:xfrm>
            <a:off x="5815391" y="1891995"/>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17;p26">
            <a:extLst>
              <a:ext uri="{FF2B5EF4-FFF2-40B4-BE49-F238E27FC236}">
                <a16:creationId xmlns:a16="http://schemas.microsoft.com/office/drawing/2014/main" id="{DE9A55C7-6B9C-418C-B40F-6C8906C8FA0E}"/>
              </a:ext>
            </a:extLst>
          </p:cNvPr>
          <p:cNvSpPr/>
          <p:nvPr/>
        </p:nvSpPr>
        <p:spPr>
          <a:xfrm>
            <a:off x="5844811" y="1983647"/>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18;p26">
            <a:extLst>
              <a:ext uri="{FF2B5EF4-FFF2-40B4-BE49-F238E27FC236}">
                <a16:creationId xmlns:a16="http://schemas.microsoft.com/office/drawing/2014/main" id="{40FD4690-327E-415A-A2ED-4E13842758A9}"/>
              </a:ext>
            </a:extLst>
          </p:cNvPr>
          <p:cNvSpPr/>
          <p:nvPr/>
        </p:nvSpPr>
        <p:spPr>
          <a:xfrm>
            <a:off x="5845484" y="2479532"/>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19;p26">
            <a:extLst>
              <a:ext uri="{FF2B5EF4-FFF2-40B4-BE49-F238E27FC236}">
                <a16:creationId xmlns:a16="http://schemas.microsoft.com/office/drawing/2014/main" id="{26BC4D75-AD16-47DB-8102-ABA8F85C124C}"/>
              </a:ext>
            </a:extLst>
          </p:cNvPr>
          <p:cNvSpPr/>
          <p:nvPr/>
        </p:nvSpPr>
        <p:spPr>
          <a:xfrm>
            <a:off x="5934415" y="2509638"/>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20;p26">
            <a:extLst>
              <a:ext uri="{FF2B5EF4-FFF2-40B4-BE49-F238E27FC236}">
                <a16:creationId xmlns:a16="http://schemas.microsoft.com/office/drawing/2014/main" id="{BC1C8229-6774-4B5E-A498-1B1E894A5109}"/>
              </a:ext>
            </a:extLst>
          </p:cNvPr>
          <p:cNvSpPr/>
          <p:nvPr/>
        </p:nvSpPr>
        <p:spPr>
          <a:xfrm>
            <a:off x="6645075" y="2509638"/>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21;p26">
            <a:extLst>
              <a:ext uri="{FF2B5EF4-FFF2-40B4-BE49-F238E27FC236}">
                <a16:creationId xmlns:a16="http://schemas.microsoft.com/office/drawing/2014/main" id="{D4227371-277B-4644-AF95-583BDA8FC8A8}"/>
              </a:ext>
            </a:extLst>
          </p:cNvPr>
          <p:cNvSpPr/>
          <p:nvPr/>
        </p:nvSpPr>
        <p:spPr>
          <a:xfrm>
            <a:off x="6619767" y="2462444"/>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22;p26">
            <a:extLst>
              <a:ext uri="{FF2B5EF4-FFF2-40B4-BE49-F238E27FC236}">
                <a16:creationId xmlns:a16="http://schemas.microsoft.com/office/drawing/2014/main" id="{059CCAB5-B58C-4CAF-8475-E4F2ED6BBD1E}"/>
              </a:ext>
            </a:extLst>
          </p:cNvPr>
          <p:cNvSpPr/>
          <p:nvPr/>
        </p:nvSpPr>
        <p:spPr>
          <a:xfrm>
            <a:off x="5622505" y="3453541"/>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23;p26">
            <a:extLst>
              <a:ext uri="{FF2B5EF4-FFF2-40B4-BE49-F238E27FC236}">
                <a16:creationId xmlns:a16="http://schemas.microsoft.com/office/drawing/2014/main" id="{37330195-1F0B-43B3-992E-B71DCF1672F2}"/>
              </a:ext>
            </a:extLst>
          </p:cNvPr>
          <p:cNvSpPr/>
          <p:nvPr/>
        </p:nvSpPr>
        <p:spPr>
          <a:xfrm>
            <a:off x="5735369" y="3424123"/>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24;p26">
            <a:extLst>
              <a:ext uri="{FF2B5EF4-FFF2-40B4-BE49-F238E27FC236}">
                <a16:creationId xmlns:a16="http://schemas.microsoft.com/office/drawing/2014/main" id="{5D6FED3C-3359-44E8-9BCF-A45210BF076B}"/>
              </a:ext>
            </a:extLst>
          </p:cNvPr>
          <p:cNvSpPr/>
          <p:nvPr/>
        </p:nvSpPr>
        <p:spPr>
          <a:xfrm>
            <a:off x="5765462" y="3052717"/>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25;p26">
            <a:extLst>
              <a:ext uri="{FF2B5EF4-FFF2-40B4-BE49-F238E27FC236}">
                <a16:creationId xmlns:a16="http://schemas.microsoft.com/office/drawing/2014/main" id="{59779A44-0106-4A38-BF22-E5AA1C712CAD}"/>
              </a:ext>
            </a:extLst>
          </p:cNvPr>
          <p:cNvSpPr/>
          <p:nvPr/>
        </p:nvSpPr>
        <p:spPr>
          <a:xfrm>
            <a:off x="5765462" y="2993893"/>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26;p26">
            <a:extLst>
              <a:ext uri="{FF2B5EF4-FFF2-40B4-BE49-F238E27FC236}">
                <a16:creationId xmlns:a16="http://schemas.microsoft.com/office/drawing/2014/main" id="{B258D2B3-1890-473E-836A-17F500A97953}"/>
              </a:ext>
            </a:extLst>
          </p:cNvPr>
          <p:cNvSpPr/>
          <p:nvPr/>
        </p:nvSpPr>
        <p:spPr>
          <a:xfrm>
            <a:off x="5851643" y="2993893"/>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27;p26">
            <a:extLst>
              <a:ext uri="{FF2B5EF4-FFF2-40B4-BE49-F238E27FC236}">
                <a16:creationId xmlns:a16="http://schemas.microsoft.com/office/drawing/2014/main" id="{0BDB25A5-35C9-4EFC-803D-A1C0E758FACF}"/>
              </a:ext>
            </a:extLst>
          </p:cNvPr>
          <p:cNvSpPr/>
          <p:nvPr/>
        </p:nvSpPr>
        <p:spPr>
          <a:xfrm>
            <a:off x="6751094" y="2993893"/>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28;p26">
            <a:extLst>
              <a:ext uri="{FF2B5EF4-FFF2-40B4-BE49-F238E27FC236}">
                <a16:creationId xmlns:a16="http://schemas.microsoft.com/office/drawing/2014/main" id="{C523D611-B243-4AF9-BF64-974D62B31EEC}"/>
              </a:ext>
            </a:extLst>
          </p:cNvPr>
          <p:cNvSpPr/>
          <p:nvPr/>
        </p:nvSpPr>
        <p:spPr>
          <a:xfrm>
            <a:off x="6781186" y="3104021"/>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29;p26">
            <a:extLst>
              <a:ext uri="{FF2B5EF4-FFF2-40B4-BE49-F238E27FC236}">
                <a16:creationId xmlns:a16="http://schemas.microsoft.com/office/drawing/2014/main" id="{9A960F5B-12EB-4233-80A0-95CA4DAB506D}"/>
              </a:ext>
            </a:extLst>
          </p:cNvPr>
          <p:cNvSpPr/>
          <p:nvPr/>
        </p:nvSpPr>
        <p:spPr>
          <a:xfrm>
            <a:off x="6710058" y="3098550"/>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0;p26">
            <a:extLst>
              <a:ext uri="{FF2B5EF4-FFF2-40B4-BE49-F238E27FC236}">
                <a16:creationId xmlns:a16="http://schemas.microsoft.com/office/drawing/2014/main" id="{ED3E97EB-26E3-436E-ACE9-454A82584AE4}"/>
              </a:ext>
            </a:extLst>
          </p:cNvPr>
          <p:cNvSpPr/>
          <p:nvPr/>
        </p:nvSpPr>
        <p:spPr>
          <a:xfrm>
            <a:off x="6537009" y="2822220"/>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1;p26">
            <a:extLst>
              <a:ext uri="{FF2B5EF4-FFF2-40B4-BE49-F238E27FC236}">
                <a16:creationId xmlns:a16="http://schemas.microsoft.com/office/drawing/2014/main" id="{01AD62D9-5A4E-4E61-B507-0555F6263D03}"/>
              </a:ext>
            </a:extLst>
          </p:cNvPr>
          <p:cNvSpPr/>
          <p:nvPr/>
        </p:nvSpPr>
        <p:spPr>
          <a:xfrm>
            <a:off x="6537009" y="2363259"/>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2;p26">
            <a:extLst>
              <a:ext uri="{FF2B5EF4-FFF2-40B4-BE49-F238E27FC236}">
                <a16:creationId xmlns:a16="http://schemas.microsoft.com/office/drawing/2014/main" id="{9498390C-CA8B-4D04-BA1E-326A73FBB3B3}"/>
              </a:ext>
            </a:extLst>
          </p:cNvPr>
          <p:cNvSpPr/>
          <p:nvPr/>
        </p:nvSpPr>
        <p:spPr>
          <a:xfrm>
            <a:off x="6537696" y="2306483"/>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3;p26">
            <a:extLst>
              <a:ext uri="{FF2B5EF4-FFF2-40B4-BE49-F238E27FC236}">
                <a16:creationId xmlns:a16="http://schemas.microsoft.com/office/drawing/2014/main" id="{8B2A836F-4BF7-4AEC-BFEA-B06DB27C9AAD}"/>
              </a:ext>
            </a:extLst>
          </p:cNvPr>
          <p:cNvSpPr/>
          <p:nvPr/>
        </p:nvSpPr>
        <p:spPr>
          <a:xfrm>
            <a:off x="6625925" y="2306483"/>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4;p26">
            <a:extLst>
              <a:ext uri="{FF2B5EF4-FFF2-40B4-BE49-F238E27FC236}">
                <a16:creationId xmlns:a16="http://schemas.microsoft.com/office/drawing/2014/main" id="{C2CCF167-D252-419E-BDAE-EE9F9D06978B}"/>
              </a:ext>
            </a:extLst>
          </p:cNvPr>
          <p:cNvSpPr/>
          <p:nvPr/>
        </p:nvSpPr>
        <p:spPr>
          <a:xfrm>
            <a:off x="7560253" y="2276391"/>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5;p26">
            <a:extLst>
              <a:ext uri="{FF2B5EF4-FFF2-40B4-BE49-F238E27FC236}">
                <a16:creationId xmlns:a16="http://schemas.microsoft.com/office/drawing/2014/main" id="{5B8328F9-1310-47CB-9E9F-B3456882277E}"/>
              </a:ext>
            </a:extLst>
          </p:cNvPr>
          <p:cNvSpPr/>
          <p:nvPr/>
        </p:nvSpPr>
        <p:spPr>
          <a:xfrm>
            <a:off x="7590359" y="2164902"/>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6;p26">
            <a:extLst>
              <a:ext uri="{FF2B5EF4-FFF2-40B4-BE49-F238E27FC236}">
                <a16:creationId xmlns:a16="http://schemas.microsoft.com/office/drawing/2014/main" id="{FFE7A4FD-9F4D-4147-B8C2-2FC5CEEAF38A}"/>
              </a:ext>
            </a:extLst>
          </p:cNvPr>
          <p:cNvSpPr/>
          <p:nvPr/>
        </p:nvSpPr>
        <p:spPr>
          <a:xfrm>
            <a:off x="7590359" y="2112237"/>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7;p26">
            <a:extLst>
              <a:ext uri="{FF2B5EF4-FFF2-40B4-BE49-F238E27FC236}">
                <a16:creationId xmlns:a16="http://schemas.microsoft.com/office/drawing/2014/main" id="{CB55DC20-4711-42F3-B267-67F2C006D122}"/>
              </a:ext>
            </a:extLst>
          </p:cNvPr>
          <p:cNvSpPr/>
          <p:nvPr/>
        </p:nvSpPr>
        <p:spPr>
          <a:xfrm>
            <a:off x="6484343" y="2821532"/>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8;p26">
            <a:extLst>
              <a:ext uri="{FF2B5EF4-FFF2-40B4-BE49-F238E27FC236}">
                <a16:creationId xmlns:a16="http://schemas.microsoft.com/office/drawing/2014/main" id="{CD575397-29E8-4EC6-8282-66C238889E8A}"/>
              </a:ext>
            </a:extLst>
          </p:cNvPr>
          <p:cNvSpPr/>
          <p:nvPr/>
        </p:nvSpPr>
        <p:spPr>
          <a:xfrm>
            <a:off x="6822235" y="1454919"/>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9;p26">
            <a:extLst>
              <a:ext uri="{FF2B5EF4-FFF2-40B4-BE49-F238E27FC236}">
                <a16:creationId xmlns:a16="http://schemas.microsoft.com/office/drawing/2014/main" id="{3B4D254B-BDB5-4FDD-B8AC-81DED935AA42}"/>
              </a:ext>
            </a:extLst>
          </p:cNvPr>
          <p:cNvSpPr/>
          <p:nvPr/>
        </p:nvSpPr>
        <p:spPr>
          <a:xfrm>
            <a:off x="6822235" y="1542475"/>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40;p26">
            <a:extLst>
              <a:ext uri="{FF2B5EF4-FFF2-40B4-BE49-F238E27FC236}">
                <a16:creationId xmlns:a16="http://schemas.microsoft.com/office/drawing/2014/main" id="{C6C98E9B-37F9-41BB-8508-A3A0F56D7764}"/>
              </a:ext>
            </a:extLst>
          </p:cNvPr>
          <p:cNvSpPr/>
          <p:nvPr/>
        </p:nvSpPr>
        <p:spPr>
          <a:xfrm>
            <a:off x="6792816" y="2119069"/>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41;p26">
            <a:extLst>
              <a:ext uri="{FF2B5EF4-FFF2-40B4-BE49-F238E27FC236}">
                <a16:creationId xmlns:a16="http://schemas.microsoft.com/office/drawing/2014/main" id="{244F767E-D305-4B64-BB34-A2FC3E6BD4F2}"/>
              </a:ext>
            </a:extLst>
          </p:cNvPr>
          <p:cNvSpPr/>
          <p:nvPr/>
        </p:nvSpPr>
        <p:spPr>
          <a:xfrm>
            <a:off x="6307183" y="2148488"/>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42;p26">
            <a:extLst>
              <a:ext uri="{FF2B5EF4-FFF2-40B4-BE49-F238E27FC236}">
                <a16:creationId xmlns:a16="http://schemas.microsoft.com/office/drawing/2014/main" id="{F1AA9D41-FF48-4D81-AFD7-7A825BC08A01}"/>
              </a:ext>
            </a:extLst>
          </p:cNvPr>
          <p:cNvSpPr/>
          <p:nvPr/>
        </p:nvSpPr>
        <p:spPr>
          <a:xfrm>
            <a:off x="6248359" y="2148488"/>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43;p26">
            <a:extLst>
              <a:ext uri="{FF2B5EF4-FFF2-40B4-BE49-F238E27FC236}">
                <a16:creationId xmlns:a16="http://schemas.microsoft.com/office/drawing/2014/main" id="{84E83262-0D96-4AB4-BF20-5A3DDEBFCC85}"/>
              </a:ext>
            </a:extLst>
          </p:cNvPr>
          <p:cNvSpPr/>
          <p:nvPr/>
        </p:nvSpPr>
        <p:spPr>
          <a:xfrm>
            <a:off x="6248359" y="2233308"/>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44;p26">
            <a:extLst>
              <a:ext uri="{FF2B5EF4-FFF2-40B4-BE49-F238E27FC236}">
                <a16:creationId xmlns:a16="http://schemas.microsoft.com/office/drawing/2014/main" id="{6A4FE3FA-D039-4455-96EA-CE582A6027E8}"/>
              </a:ext>
            </a:extLst>
          </p:cNvPr>
          <p:cNvSpPr/>
          <p:nvPr/>
        </p:nvSpPr>
        <p:spPr>
          <a:xfrm>
            <a:off x="6248359" y="2671744"/>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45;p26">
            <a:extLst>
              <a:ext uri="{FF2B5EF4-FFF2-40B4-BE49-F238E27FC236}">
                <a16:creationId xmlns:a16="http://schemas.microsoft.com/office/drawing/2014/main" id="{55079181-8643-42D6-8AAB-CD197BE36B5A}"/>
              </a:ext>
            </a:extLst>
          </p:cNvPr>
          <p:cNvSpPr/>
          <p:nvPr/>
        </p:nvSpPr>
        <p:spPr>
          <a:xfrm>
            <a:off x="6177231" y="2651907"/>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3974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Arritmetical</a:t>
            </a:r>
            <a:r>
              <a:rPr lang="hu-HU" dirty="0"/>
              <a:t> operators</a:t>
            </a:r>
            <a:endParaRPr dirty="0"/>
          </a:p>
        </p:txBody>
      </p:sp>
      <p:sp>
        <p:nvSpPr>
          <p:cNvPr id="219" name="Google Shape;219;p23"/>
          <p:cNvSpPr txBox="1">
            <a:spLocks noGrp="1"/>
          </p:cNvSpPr>
          <p:nvPr>
            <p:ph type="subTitle" idx="1"/>
          </p:nvPr>
        </p:nvSpPr>
        <p:spPr>
          <a:xfrm>
            <a:off x="6411225" y="1702476"/>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err="1">
                <a:solidFill>
                  <a:schemeClr val="accent1"/>
                </a:solidFill>
              </a:rPr>
              <a:t>Subtract</a:t>
            </a:r>
            <a:r>
              <a:rPr lang="hu-HU" dirty="0">
                <a:solidFill>
                  <a:schemeClr val="accent1"/>
                </a:solidFill>
              </a:rPr>
              <a:t> </a:t>
            </a:r>
            <a:r>
              <a:rPr lang="hu-HU" dirty="0" err="1">
                <a:solidFill>
                  <a:schemeClr val="accent1"/>
                </a:solidFill>
              </a:rPr>
              <a:t>the</a:t>
            </a:r>
            <a:r>
              <a:rPr lang="hu-HU" dirty="0">
                <a:solidFill>
                  <a:schemeClr val="accent1"/>
                </a:solidFill>
              </a:rPr>
              <a:t> </a:t>
            </a:r>
            <a:r>
              <a:rPr lang="hu-HU" dirty="0" err="1">
                <a:solidFill>
                  <a:schemeClr val="accent1"/>
                </a:solidFill>
              </a:rPr>
              <a:t>selcond</a:t>
            </a:r>
            <a:r>
              <a:rPr lang="hu-HU" dirty="0">
                <a:solidFill>
                  <a:schemeClr val="accent1"/>
                </a:solidFill>
              </a:rPr>
              <a:t> </a:t>
            </a:r>
            <a:r>
              <a:rPr lang="hu-HU" dirty="0" err="1">
                <a:solidFill>
                  <a:schemeClr val="accent1"/>
                </a:solidFill>
              </a:rPr>
              <a:t>value</a:t>
            </a:r>
            <a:r>
              <a:rPr lang="hu-HU" dirty="0">
                <a:solidFill>
                  <a:schemeClr val="accent1"/>
                </a:solidFill>
              </a:rPr>
              <a:t> </a:t>
            </a:r>
            <a:r>
              <a:rPr lang="hu-HU" dirty="0" err="1">
                <a:solidFill>
                  <a:schemeClr val="accent1"/>
                </a:solidFill>
              </a:rPr>
              <a:t>from</a:t>
            </a:r>
            <a:r>
              <a:rPr lang="hu-HU" dirty="0">
                <a:solidFill>
                  <a:schemeClr val="accent1"/>
                </a:solidFill>
              </a:rPr>
              <a:t> </a:t>
            </a:r>
            <a:r>
              <a:rPr lang="hu-HU" dirty="0" err="1">
                <a:solidFill>
                  <a:schemeClr val="accent1"/>
                </a:solidFill>
              </a:rPr>
              <a:t>the</a:t>
            </a:r>
            <a:r>
              <a:rPr lang="hu-HU" dirty="0">
                <a:solidFill>
                  <a:schemeClr val="accent1"/>
                </a:solidFill>
              </a:rPr>
              <a:t> </a:t>
            </a:r>
            <a:r>
              <a:rPr lang="hu-HU" dirty="0" err="1">
                <a:solidFill>
                  <a:schemeClr val="accent1"/>
                </a:solidFill>
              </a:rPr>
              <a:t>first</a:t>
            </a:r>
            <a:endParaRPr dirty="0">
              <a:solidFill>
                <a:schemeClr val="accent1"/>
              </a:solidFill>
            </a:endParaRPr>
          </a:p>
        </p:txBody>
      </p:sp>
      <p:sp>
        <p:nvSpPr>
          <p:cNvPr id="220" name="Google Shape;220;p23"/>
          <p:cNvSpPr txBox="1">
            <a:spLocks noGrp="1"/>
          </p:cNvSpPr>
          <p:nvPr>
            <p:ph type="title" idx="2"/>
          </p:nvPr>
        </p:nvSpPr>
        <p:spPr>
          <a:xfrm>
            <a:off x="5167125" y="1481826"/>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chemeClr val="accent1"/>
                </a:solidFill>
              </a:rPr>
              <a:t>-</a:t>
            </a:r>
            <a:endParaRPr dirty="0">
              <a:solidFill>
                <a:schemeClr val="accent1"/>
              </a:solidFill>
            </a:endParaRPr>
          </a:p>
        </p:txBody>
      </p:sp>
      <p:sp>
        <p:nvSpPr>
          <p:cNvPr id="221" name="Google Shape;221;p23"/>
          <p:cNvSpPr txBox="1">
            <a:spLocks noGrp="1"/>
          </p:cNvSpPr>
          <p:nvPr>
            <p:ph type="subTitle" idx="3"/>
          </p:nvPr>
        </p:nvSpPr>
        <p:spPr>
          <a:xfrm>
            <a:off x="6411225" y="2524738"/>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err="1">
                <a:solidFill>
                  <a:schemeClr val="accent1"/>
                </a:solidFill>
              </a:rPr>
              <a:t>Divides</a:t>
            </a:r>
            <a:r>
              <a:rPr lang="hu-HU" dirty="0">
                <a:solidFill>
                  <a:schemeClr val="accent1"/>
                </a:solidFill>
              </a:rPr>
              <a:t> </a:t>
            </a:r>
            <a:r>
              <a:rPr lang="hu-HU" dirty="0" err="1">
                <a:solidFill>
                  <a:schemeClr val="accent1"/>
                </a:solidFill>
              </a:rPr>
              <a:t>the</a:t>
            </a:r>
            <a:r>
              <a:rPr lang="hu-HU" dirty="0">
                <a:solidFill>
                  <a:schemeClr val="accent1"/>
                </a:solidFill>
              </a:rPr>
              <a:t> </a:t>
            </a:r>
            <a:r>
              <a:rPr lang="hu-HU" dirty="0" err="1">
                <a:solidFill>
                  <a:schemeClr val="accent1"/>
                </a:solidFill>
              </a:rPr>
              <a:t>first</a:t>
            </a:r>
            <a:r>
              <a:rPr lang="hu-HU" dirty="0">
                <a:solidFill>
                  <a:schemeClr val="accent1"/>
                </a:solidFill>
              </a:rPr>
              <a:t> </a:t>
            </a:r>
            <a:r>
              <a:rPr lang="hu-HU" dirty="0" err="1">
                <a:solidFill>
                  <a:schemeClr val="accent1"/>
                </a:solidFill>
              </a:rPr>
              <a:t>value</a:t>
            </a:r>
            <a:r>
              <a:rPr lang="hu-HU" dirty="0">
                <a:solidFill>
                  <a:schemeClr val="accent1"/>
                </a:solidFill>
              </a:rPr>
              <a:t> </a:t>
            </a:r>
            <a:r>
              <a:rPr lang="hu-HU" dirty="0" err="1">
                <a:solidFill>
                  <a:schemeClr val="accent1"/>
                </a:solidFill>
              </a:rPr>
              <a:t>by</a:t>
            </a:r>
            <a:r>
              <a:rPr lang="hu-HU" dirty="0">
                <a:solidFill>
                  <a:schemeClr val="accent1"/>
                </a:solidFill>
              </a:rPr>
              <a:t> </a:t>
            </a:r>
            <a:r>
              <a:rPr lang="hu-HU" dirty="0" err="1">
                <a:solidFill>
                  <a:schemeClr val="accent1"/>
                </a:solidFill>
              </a:rPr>
              <a:t>the</a:t>
            </a:r>
            <a:r>
              <a:rPr lang="hu-HU" dirty="0">
                <a:solidFill>
                  <a:schemeClr val="accent1"/>
                </a:solidFill>
              </a:rPr>
              <a:t> </a:t>
            </a:r>
            <a:r>
              <a:rPr lang="hu-HU" dirty="0" err="1">
                <a:solidFill>
                  <a:schemeClr val="accent1"/>
                </a:solidFill>
              </a:rPr>
              <a:t>second</a:t>
            </a:r>
            <a:endParaRPr dirty="0">
              <a:solidFill>
                <a:schemeClr val="accent1"/>
              </a:solidFill>
            </a:endParaRPr>
          </a:p>
        </p:txBody>
      </p:sp>
      <p:sp>
        <p:nvSpPr>
          <p:cNvPr id="222" name="Google Shape;222;p23"/>
          <p:cNvSpPr txBox="1">
            <a:spLocks noGrp="1"/>
          </p:cNvSpPr>
          <p:nvPr>
            <p:ph type="title" idx="4"/>
          </p:nvPr>
        </p:nvSpPr>
        <p:spPr>
          <a:xfrm>
            <a:off x="4966447" y="2276113"/>
            <a:ext cx="1377578"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chemeClr val="accent1"/>
                </a:solidFill>
              </a:rPr>
              <a:t>/</a:t>
            </a:r>
            <a:endParaRPr dirty="0">
              <a:solidFill>
                <a:schemeClr val="accent1"/>
              </a:solidFill>
            </a:endParaRPr>
          </a:p>
        </p:txBody>
      </p:sp>
      <p:sp>
        <p:nvSpPr>
          <p:cNvPr id="223" name="Google Shape;223;p23"/>
          <p:cNvSpPr txBox="1">
            <a:spLocks noGrp="1"/>
          </p:cNvSpPr>
          <p:nvPr>
            <p:ph type="subTitle" idx="5"/>
          </p:nvPr>
        </p:nvSpPr>
        <p:spPr>
          <a:xfrm>
            <a:off x="6478425" y="3381558"/>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err="1">
                <a:solidFill>
                  <a:schemeClr val="accent1"/>
                </a:solidFill>
              </a:rPr>
              <a:t>Increases</a:t>
            </a:r>
            <a:r>
              <a:rPr lang="hu-HU" dirty="0">
                <a:solidFill>
                  <a:schemeClr val="accent1"/>
                </a:solidFill>
              </a:rPr>
              <a:t> </a:t>
            </a:r>
            <a:r>
              <a:rPr lang="hu-HU" dirty="0" err="1">
                <a:solidFill>
                  <a:schemeClr val="accent1"/>
                </a:solidFill>
              </a:rPr>
              <a:t>the</a:t>
            </a:r>
            <a:r>
              <a:rPr lang="hu-HU" dirty="0">
                <a:solidFill>
                  <a:schemeClr val="accent1"/>
                </a:solidFill>
              </a:rPr>
              <a:t> </a:t>
            </a:r>
            <a:r>
              <a:rPr lang="hu-HU" dirty="0" err="1">
                <a:solidFill>
                  <a:schemeClr val="accent1"/>
                </a:solidFill>
              </a:rPr>
              <a:t>value</a:t>
            </a:r>
            <a:r>
              <a:rPr lang="hu-HU" dirty="0">
                <a:solidFill>
                  <a:schemeClr val="accent1"/>
                </a:solidFill>
              </a:rPr>
              <a:t> of a </a:t>
            </a:r>
            <a:r>
              <a:rPr lang="hu-HU" dirty="0" err="1">
                <a:solidFill>
                  <a:schemeClr val="accent1"/>
                </a:solidFill>
              </a:rPr>
              <a:t>variable</a:t>
            </a:r>
            <a:r>
              <a:rPr lang="hu-HU" dirty="0">
                <a:solidFill>
                  <a:schemeClr val="accent1"/>
                </a:solidFill>
              </a:rPr>
              <a:t> </a:t>
            </a:r>
            <a:r>
              <a:rPr lang="hu-HU" dirty="0" err="1">
                <a:solidFill>
                  <a:schemeClr val="accent1"/>
                </a:solidFill>
              </a:rPr>
              <a:t>by</a:t>
            </a:r>
            <a:r>
              <a:rPr lang="hu-HU" dirty="0">
                <a:solidFill>
                  <a:schemeClr val="accent1"/>
                </a:solidFill>
              </a:rPr>
              <a:t> 1</a:t>
            </a:r>
            <a:endParaRPr dirty="0">
              <a:solidFill>
                <a:schemeClr val="accent1"/>
              </a:solidFill>
            </a:endParaRPr>
          </a:p>
        </p:txBody>
      </p:sp>
      <p:sp>
        <p:nvSpPr>
          <p:cNvPr id="224" name="Google Shape;224;p23"/>
          <p:cNvSpPr txBox="1">
            <a:spLocks noGrp="1"/>
          </p:cNvSpPr>
          <p:nvPr>
            <p:ph type="title" idx="6"/>
          </p:nvPr>
        </p:nvSpPr>
        <p:spPr>
          <a:xfrm>
            <a:off x="5234325" y="3140808"/>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chemeClr val="accent1"/>
                </a:solidFill>
              </a:rPr>
              <a:t>++</a:t>
            </a:r>
            <a:endParaRPr dirty="0">
              <a:solidFill>
                <a:schemeClr val="accent1"/>
              </a:solidFill>
            </a:endParaRPr>
          </a:p>
        </p:txBody>
      </p:sp>
      <p:sp>
        <p:nvSpPr>
          <p:cNvPr id="225" name="Google Shape;225;p23"/>
          <p:cNvSpPr txBox="1">
            <a:spLocks noGrp="1"/>
          </p:cNvSpPr>
          <p:nvPr>
            <p:ph type="subTitle" idx="7"/>
          </p:nvPr>
        </p:nvSpPr>
        <p:spPr>
          <a:xfrm>
            <a:off x="725750" y="1702476"/>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u-HU" dirty="0" err="1">
                <a:solidFill>
                  <a:schemeClr val="accent1"/>
                </a:solidFill>
              </a:rPr>
              <a:t>Adds</a:t>
            </a:r>
            <a:r>
              <a:rPr lang="hu-HU" dirty="0">
                <a:solidFill>
                  <a:schemeClr val="accent1"/>
                </a:solidFill>
              </a:rPr>
              <a:t> </a:t>
            </a:r>
            <a:r>
              <a:rPr lang="hu-HU" dirty="0" err="1">
                <a:solidFill>
                  <a:schemeClr val="accent1"/>
                </a:solidFill>
              </a:rPr>
              <a:t>together</a:t>
            </a:r>
            <a:r>
              <a:rPr lang="hu-HU" dirty="0">
                <a:solidFill>
                  <a:schemeClr val="accent1"/>
                </a:solidFill>
              </a:rPr>
              <a:t> </a:t>
            </a:r>
            <a:r>
              <a:rPr lang="hu-HU" dirty="0" err="1">
                <a:solidFill>
                  <a:schemeClr val="accent1"/>
                </a:solidFill>
              </a:rPr>
              <a:t>two</a:t>
            </a:r>
            <a:r>
              <a:rPr lang="hu-HU" dirty="0">
                <a:solidFill>
                  <a:schemeClr val="accent1"/>
                </a:solidFill>
              </a:rPr>
              <a:t> </a:t>
            </a:r>
            <a:r>
              <a:rPr lang="hu-HU" dirty="0" err="1">
                <a:solidFill>
                  <a:schemeClr val="accent1"/>
                </a:solidFill>
              </a:rPr>
              <a:t>values</a:t>
            </a:r>
            <a:endParaRPr dirty="0">
              <a:solidFill>
                <a:schemeClr val="accent1"/>
              </a:solidFill>
            </a:endParaRPr>
          </a:p>
        </p:txBody>
      </p:sp>
      <p:sp>
        <p:nvSpPr>
          <p:cNvPr id="226" name="Google Shape;226;p23"/>
          <p:cNvSpPr txBox="1">
            <a:spLocks noGrp="1"/>
          </p:cNvSpPr>
          <p:nvPr>
            <p:ph type="title" idx="8"/>
          </p:nvPr>
        </p:nvSpPr>
        <p:spPr>
          <a:xfrm>
            <a:off x="2827575" y="1481826"/>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chemeClr val="accent1"/>
                </a:solidFill>
              </a:rPr>
              <a:t>+</a:t>
            </a:r>
            <a:endParaRPr dirty="0">
              <a:solidFill>
                <a:schemeClr val="accent1"/>
              </a:solidFill>
            </a:endParaRPr>
          </a:p>
        </p:txBody>
      </p:sp>
      <p:sp>
        <p:nvSpPr>
          <p:cNvPr id="227" name="Google Shape;227;p23"/>
          <p:cNvSpPr txBox="1">
            <a:spLocks noGrp="1"/>
          </p:cNvSpPr>
          <p:nvPr>
            <p:ph type="subTitle" idx="9"/>
          </p:nvPr>
        </p:nvSpPr>
        <p:spPr>
          <a:xfrm>
            <a:off x="725750" y="2524738"/>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hu-HU" dirty="0" err="1">
                <a:solidFill>
                  <a:schemeClr val="accent1"/>
                </a:solidFill>
              </a:rPr>
              <a:t>Multiples</a:t>
            </a:r>
            <a:r>
              <a:rPr lang="hu-HU" dirty="0">
                <a:solidFill>
                  <a:schemeClr val="accent1"/>
                </a:solidFill>
              </a:rPr>
              <a:t> </a:t>
            </a:r>
            <a:r>
              <a:rPr lang="hu-HU" dirty="0" err="1">
                <a:solidFill>
                  <a:schemeClr val="accent1"/>
                </a:solidFill>
              </a:rPr>
              <a:t>two</a:t>
            </a:r>
            <a:r>
              <a:rPr lang="hu-HU" dirty="0">
                <a:solidFill>
                  <a:schemeClr val="accent1"/>
                </a:solidFill>
              </a:rPr>
              <a:t> </a:t>
            </a:r>
            <a:r>
              <a:rPr lang="hu-HU" dirty="0" err="1">
                <a:solidFill>
                  <a:schemeClr val="accent1"/>
                </a:solidFill>
              </a:rPr>
              <a:t>values</a:t>
            </a:r>
            <a:endParaRPr dirty="0">
              <a:solidFill>
                <a:schemeClr val="accent1"/>
              </a:solidFill>
            </a:endParaRPr>
          </a:p>
        </p:txBody>
      </p:sp>
      <p:sp>
        <p:nvSpPr>
          <p:cNvPr id="228" name="Google Shape;228;p23"/>
          <p:cNvSpPr txBox="1">
            <a:spLocks noGrp="1"/>
          </p:cNvSpPr>
          <p:nvPr>
            <p:ph type="title" idx="13"/>
          </p:nvPr>
        </p:nvSpPr>
        <p:spPr>
          <a:xfrm>
            <a:off x="2827575" y="2276113"/>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chemeClr val="accent1"/>
                </a:solidFill>
              </a:rPr>
              <a:t>*</a:t>
            </a:r>
            <a:endParaRPr dirty="0">
              <a:solidFill>
                <a:schemeClr val="accent1"/>
              </a:solidFill>
            </a:endParaRPr>
          </a:p>
        </p:txBody>
      </p:sp>
      <p:sp>
        <p:nvSpPr>
          <p:cNvPr id="229" name="Google Shape;229;p23"/>
          <p:cNvSpPr txBox="1">
            <a:spLocks noGrp="1"/>
          </p:cNvSpPr>
          <p:nvPr>
            <p:ph type="subTitle" idx="14"/>
          </p:nvPr>
        </p:nvSpPr>
        <p:spPr>
          <a:xfrm>
            <a:off x="792950" y="3381558"/>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hu-HU" dirty="0" err="1">
                <a:solidFill>
                  <a:schemeClr val="accent1"/>
                </a:solidFill>
              </a:rPr>
              <a:t>Returns</a:t>
            </a:r>
            <a:r>
              <a:rPr lang="hu-HU" dirty="0">
                <a:solidFill>
                  <a:schemeClr val="accent1"/>
                </a:solidFill>
              </a:rPr>
              <a:t> </a:t>
            </a:r>
            <a:r>
              <a:rPr lang="hu-HU" dirty="0" err="1">
                <a:solidFill>
                  <a:schemeClr val="accent1"/>
                </a:solidFill>
              </a:rPr>
              <a:t>the</a:t>
            </a:r>
            <a:r>
              <a:rPr lang="hu-HU" dirty="0">
                <a:solidFill>
                  <a:schemeClr val="accent1"/>
                </a:solidFill>
              </a:rPr>
              <a:t> </a:t>
            </a:r>
            <a:r>
              <a:rPr lang="hu-HU" dirty="0" err="1">
                <a:solidFill>
                  <a:schemeClr val="accent1"/>
                </a:solidFill>
              </a:rPr>
              <a:t>division</a:t>
            </a:r>
            <a:r>
              <a:rPr lang="hu-HU" dirty="0">
                <a:solidFill>
                  <a:schemeClr val="accent1"/>
                </a:solidFill>
              </a:rPr>
              <a:t> </a:t>
            </a:r>
            <a:r>
              <a:rPr lang="hu-HU" dirty="0" err="1">
                <a:solidFill>
                  <a:schemeClr val="accent1"/>
                </a:solidFill>
              </a:rPr>
              <a:t>remainder</a:t>
            </a:r>
            <a:endParaRPr dirty="0">
              <a:solidFill>
                <a:schemeClr val="accent1"/>
              </a:solidFill>
            </a:endParaRPr>
          </a:p>
        </p:txBody>
      </p:sp>
      <p:sp>
        <p:nvSpPr>
          <p:cNvPr id="230" name="Google Shape;230;p23"/>
          <p:cNvSpPr txBox="1">
            <a:spLocks noGrp="1"/>
          </p:cNvSpPr>
          <p:nvPr>
            <p:ph type="title" idx="15"/>
          </p:nvPr>
        </p:nvSpPr>
        <p:spPr>
          <a:xfrm>
            <a:off x="2894775" y="3140808"/>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chemeClr val="accent1"/>
                </a:solidFill>
              </a:rPr>
              <a:t>%</a:t>
            </a:r>
            <a:endParaRPr dirty="0">
              <a:solidFill>
                <a:schemeClr val="accent1"/>
              </a:solidFill>
            </a:endParaRPr>
          </a:p>
        </p:txBody>
      </p:sp>
      <p:sp>
        <p:nvSpPr>
          <p:cNvPr id="231" name="Google Shape;231;p23"/>
          <p:cNvSpPr txBox="1">
            <a:spLocks noGrp="1"/>
          </p:cNvSpPr>
          <p:nvPr>
            <p:ph type="ctrTitle" idx="16"/>
          </p:nvPr>
        </p:nvSpPr>
        <p:spPr>
          <a:xfrm>
            <a:off x="643488" y="1631339"/>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t>Addition</a:t>
            </a:r>
            <a:endParaRPr dirty="0"/>
          </a:p>
        </p:txBody>
      </p:sp>
      <p:sp>
        <p:nvSpPr>
          <p:cNvPr id="232" name="Google Shape;232;p23"/>
          <p:cNvSpPr txBox="1">
            <a:spLocks noGrp="1"/>
          </p:cNvSpPr>
          <p:nvPr>
            <p:ph type="ctrTitle" idx="17"/>
          </p:nvPr>
        </p:nvSpPr>
        <p:spPr>
          <a:xfrm>
            <a:off x="643488" y="245310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hu-HU" dirty="0" err="1"/>
              <a:t>Multiplication</a:t>
            </a:r>
            <a:endParaRPr dirty="0"/>
          </a:p>
        </p:txBody>
      </p:sp>
      <p:sp>
        <p:nvSpPr>
          <p:cNvPr id="233" name="Google Shape;233;p23"/>
          <p:cNvSpPr txBox="1">
            <a:spLocks noGrp="1"/>
          </p:cNvSpPr>
          <p:nvPr>
            <p:ph type="ctrTitle" idx="18"/>
          </p:nvPr>
        </p:nvSpPr>
        <p:spPr>
          <a:xfrm>
            <a:off x="710688" y="331000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hu-HU" dirty="0"/>
              <a:t>Modulus</a:t>
            </a:r>
            <a:endParaRPr dirty="0"/>
          </a:p>
        </p:txBody>
      </p:sp>
      <p:sp>
        <p:nvSpPr>
          <p:cNvPr id="234" name="Google Shape;234;p23"/>
          <p:cNvSpPr txBox="1">
            <a:spLocks noGrp="1"/>
          </p:cNvSpPr>
          <p:nvPr>
            <p:ph type="ctrTitle" idx="19"/>
          </p:nvPr>
        </p:nvSpPr>
        <p:spPr>
          <a:xfrm>
            <a:off x="6424513" y="163133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hu-HU" dirty="0" err="1"/>
              <a:t>Subtraction</a:t>
            </a:r>
            <a:endParaRPr dirty="0"/>
          </a:p>
        </p:txBody>
      </p:sp>
      <p:sp>
        <p:nvSpPr>
          <p:cNvPr id="235" name="Google Shape;235;p23"/>
          <p:cNvSpPr txBox="1">
            <a:spLocks noGrp="1"/>
          </p:cNvSpPr>
          <p:nvPr>
            <p:ph type="ctrTitle" idx="20"/>
          </p:nvPr>
        </p:nvSpPr>
        <p:spPr>
          <a:xfrm>
            <a:off x="6424513" y="2453101"/>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hu-HU" dirty="0" err="1"/>
              <a:t>Division</a:t>
            </a:r>
            <a:endParaRPr dirty="0"/>
          </a:p>
        </p:txBody>
      </p:sp>
      <p:sp>
        <p:nvSpPr>
          <p:cNvPr id="236" name="Google Shape;236;p23"/>
          <p:cNvSpPr txBox="1">
            <a:spLocks noGrp="1"/>
          </p:cNvSpPr>
          <p:nvPr>
            <p:ph type="ctrTitle" idx="21"/>
          </p:nvPr>
        </p:nvSpPr>
        <p:spPr>
          <a:xfrm>
            <a:off x="6491713" y="3310008"/>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hu-HU" dirty="0" err="1"/>
              <a:t>Increment</a:t>
            </a:r>
            <a:endParaRPr dirty="0"/>
          </a:p>
        </p:txBody>
      </p:sp>
      <p:cxnSp>
        <p:nvCxnSpPr>
          <p:cNvPr id="257" name="Google Shape;257;p23"/>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sp>
        <p:nvSpPr>
          <p:cNvPr id="45" name="Google Shape;229;p23">
            <a:extLst>
              <a:ext uri="{FF2B5EF4-FFF2-40B4-BE49-F238E27FC236}">
                <a16:creationId xmlns:a16="http://schemas.microsoft.com/office/drawing/2014/main" id="{6C0FD866-90A5-4240-9B44-EAB9043E9B46}"/>
              </a:ext>
            </a:extLst>
          </p:cNvPr>
          <p:cNvSpPr txBox="1">
            <a:spLocks/>
          </p:cNvSpPr>
          <p:nvPr/>
        </p:nvSpPr>
        <p:spPr>
          <a:xfrm>
            <a:off x="792950" y="4251852"/>
            <a:ext cx="20100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1pPr>
            <a:lvl2pPr marL="914400" marR="0" lvl="1"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2pPr>
            <a:lvl3pPr marL="1371600" marR="0" lvl="2"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3pPr>
            <a:lvl4pPr marL="1828800" marR="0" lvl="3"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4pPr>
            <a:lvl5pPr marL="2286000" marR="0" lvl="4"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5pPr>
            <a:lvl6pPr marL="2743200" marR="0" lvl="5"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6pPr>
            <a:lvl7pPr marL="3200400" marR="0" lvl="6"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7pPr>
            <a:lvl8pPr marL="3657600" marR="0" lvl="7"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8pPr>
            <a:lvl9pPr marL="4114800" marR="0" lvl="8" indent="-317500" algn="r" rtl="0">
              <a:lnSpc>
                <a:spcPct val="100000"/>
              </a:lnSpc>
              <a:spcBef>
                <a:spcPts val="0"/>
              </a:spcBef>
              <a:spcAft>
                <a:spcPts val="0"/>
              </a:spcAft>
              <a:buClr>
                <a:srgbClr val="48FFD5"/>
              </a:buClr>
              <a:buSzPts val="900"/>
              <a:buFont typeface="Roboto Light"/>
              <a:buNone/>
              <a:defRPr sz="900" b="0" i="0" u="none" strike="noStrike" cap="none">
                <a:solidFill>
                  <a:srgbClr val="48FFD5"/>
                </a:solidFill>
                <a:latin typeface="Roboto Light"/>
                <a:ea typeface="Roboto Light"/>
                <a:cs typeface="Roboto Light"/>
                <a:sym typeface="Roboto Light"/>
              </a:defRPr>
            </a:lvl9pPr>
          </a:lstStyle>
          <a:p>
            <a:pPr marL="0" lvl="0" indent="0" algn="l" rtl="0">
              <a:spcBef>
                <a:spcPts val="0"/>
              </a:spcBef>
              <a:spcAft>
                <a:spcPts val="0"/>
              </a:spcAft>
              <a:buClr>
                <a:schemeClr val="dk1"/>
              </a:buClr>
              <a:buSzPts val="1100"/>
              <a:buFont typeface="Arial"/>
              <a:buNone/>
            </a:pPr>
            <a:r>
              <a:rPr lang="hu-HU" dirty="0">
                <a:solidFill>
                  <a:schemeClr val="accent1"/>
                </a:solidFill>
              </a:rPr>
              <a:t>De</a:t>
            </a:r>
            <a:r>
              <a:rPr lang="en-US" dirty="0">
                <a:solidFill>
                  <a:schemeClr val="accent1"/>
                </a:solidFill>
              </a:rPr>
              <a:t>creases the value of a variable by 1</a:t>
            </a:r>
          </a:p>
        </p:txBody>
      </p:sp>
      <p:sp>
        <p:nvSpPr>
          <p:cNvPr id="46" name="Google Shape;230;p23">
            <a:extLst>
              <a:ext uri="{FF2B5EF4-FFF2-40B4-BE49-F238E27FC236}">
                <a16:creationId xmlns:a16="http://schemas.microsoft.com/office/drawing/2014/main" id="{21662BD1-446B-4D47-9233-FB29FDF43226}"/>
              </a:ext>
            </a:extLst>
          </p:cNvPr>
          <p:cNvSpPr txBox="1">
            <a:spLocks/>
          </p:cNvSpPr>
          <p:nvPr/>
        </p:nvSpPr>
        <p:spPr>
          <a:xfrm>
            <a:off x="2894775" y="4011102"/>
            <a:ext cx="1176900" cy="606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1pPr>
            <a:lvl2pPr marR="0" lvl="1"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2pPr>
            <a:lvl3pPr marR="0" lvl="2"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3pPr>
            <a:lvl4pPr marR="0" lvl="3"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4pPr>
            <a:lvl5pPr marR="0" lvl="4"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5pPr>
            <a:lvl6pPr marR="0" lvl="5"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6pPr>
            <a:lvl7pPr marR="0" lvl="6"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7pPr>
            <a:lvl8pPr marR="0" lvl="7"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8pPr>
            <a:lvl9pPr marR="0" lvl="8" algn="l" rtl="0">
              <a:lnSpc>
                <a:spcPct val="100000"/>
              </a:lnSpc>
              <a:spcBef>
                <a:spcPts val="0"/>
              </a:spcBef>
              <a:spcAft>
                <a:spcPts val="0"/>
              </a:spcAft>
              <a:buClr>
                <a:srgbClr val="48FFD5"/>
              </a:buClr>
              <a:buSzPts val="2400"/>
              <a:buFont typeface="Roboto Black"/>
              <a:buNone/>
              <a:defRPr sz="2400" b="0" i="0" u="none" strike="noStrike" cap="none">
                <a:solidFill>
                  <a:srgbClr val="48FFD5"/>
                </a:solidFill>
                <a:latin typeface="Roboto Black"/>
                <a:ea typeface="Roboto Black"/>
                <a:cs typeface="Roboto Black"/>
                <a:sym typeface="Roboto Black"/>
              </a:defRPr>
            </a:lvl9pPr>
          </a:lstStyle>
          <a:p>
            <a:r>
              <a:rPr lang="hu-HU" dirty="0">
                <a:solidFill>
                  <a:schemeClr val="accent1"/>
                </a:solidFill>
              </a:rPr>
              <a:t>--</a:t>
            </a:r>
          </a:p>
        </p:txBody>
      </p:sp>
      <p:sp>
        <p:nvSpPr>
          <p:cNvPr id="47" name="Google Shape;233;p23">
            <a:extLst>
              <a:ext uri="{FF2B5EF4-FFF2-40B4-BE49-F238E27FC236}">
                <a16:creationId xmlns:a16="http://schemas.microsoft.com/office/drawing/2014/main" id="{DD85D7B9-10BF-498C-B899-3815F5596341}"/>
              </a:ext>
            </a:extLst>
          </p:cNvPr>
          <p:cNvSpPr txBox="1">
            <a:spLocks/>
          </p:cNvSpPr>
          <p:nvPr/>
        </p:nvSpPr>
        <p:spPr>
          <a:xfrm>
            <a:off x="710688" y="4180302"/>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pPr>
              <a:buClr>
                <a:schemeClr val="dk1"/>
              </a:buClr>
              <a:buSzPts val="1100"/>
              <a:buFont typeface="Arial"/>
              <a:buNone/>
            </a:pPr>
            <a:r>
              <a:rPr lang="hu-HU" dirty="0" err="1"/>
              <a:t>Decrement</a:t>
            </a:r>
            <a:endParaRPr lang="hu-HU" dirty="0"/>
          </a:p>
        </p:txBody>
      </p:sp>
    </p:spTree>
    <p:extLst>
      <p:ext uri="{BB962C8B-B14F-4D97-AF65-F5344CB8AC3E}">
        <p14:creationId xmlns:p14="http://schemas.microsoft.com/office/powerpoint/2010/main" val="31239776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299;p26">
            <a:extLst>
              <a:ext uri="{FF2B5EF4-FFF2-40B4-BE49-F238E27FC236}">
                <a16:creationId xmlns:a16="http://schemas.microsoft.com/office/drawing/2014/main" id="{480F8C1E-C905-4811-B2FB-57D7D3F79FD2}"/>
              </a:ext>
            </a:extLst>
          </p:cNvPr>
          <p:cNvSpPr/>
          <p:nvPr/>
        </p:nvSpPr>
        <p:spPr>
          <a:xfrm>
            <a:off x="3022805" y="109729"/>
            <a:ext cx="3098390" cy="5033771"/>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00;p26">
            <a:extLst>
              <a:ext uri="{FF2B5EF4-FFF2-40B4-BE49-F238E27FC236}">
                <a16:creationId xmlns:a16="http://schemas.microsoft.com/office/drawing/2014/main" id="{CC784126-AE49-4F45-9115-3A31AF0B6072}"/>
              </a:ext>
            </a:extLst>
          </p:cNvPr>
          <p:cNvSpPr/>
          <p:nvPr/>
        </p:nvSpPr>
        <p:spPr>
          <a:xfrm>
            <a:off x="3475532" y="582371"/>
            <a:ext cx="2218944" cy="4015194"/>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01;p26">
            <a:extLst>
              <a:ext uri="{FF2B5EF4-FFF2-40B4-BE49-F238E27FC236}">
                <a16:creationId xmlns:a16="http://schemas.microsoft.com/office/drawing/2014/main" id="{89B77C3D-6963-4A53-AAED-B51ADF7C1A1B}"/>
              </a:ext>
            </a:extLst>
          </p:cNvPr>
          <p:cNvSpPr/>
          <p:nvPr/>
        </p:nvSpPr>
        <p:spPr>
          <a:xfrm>
            <a:off x="4343582" y="4662836"/>
            <a:ext cx="456836" cy="385690"/>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02;p26">
            <a:extLst>
              <a:ext uri="{FF2B5EF4-FFF2-40B4-BE49-F238E27FC236}">
                <a16:creationId xmlns:a16="http://schemas.microsoft.com/office/drawing/2014/main" id="{8E28F562-BA74-4E89-BB7B-0DFE97448419}"/>
              </a:ext>
            </a:extLst>
          </p:cNvPr>
          <p:cNvSpPr/>
          <p:nvPr/>
        </p:nvSpPr>
        <p:spPr>
          <a:xfrm>
            <a:off x="4343582" y="302192"/>
            <a:ext cx="544068" cy="87716"/>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Kép 21">
            <a:extLst>
              <a:ext uri="{FF2B5EF4-FFF2-40B4-BE49-F238E27FC236}">
                <a16:creationId xmlns:a16="http://schemas.microsoft.com/office/drawing/2014/main" id="{9E4789C8-F780-4A05-A470-2B14EF7E1929}"/>
              </a:ext>
            </a:extLst>
          </p:cNvPr>
          <p:cNvPicPr>
            <a:picLocks noChangeAspect="1"/>
          </p:cNvPicPr>
          <p:nvPr/>
        </p:nvPicPr>
        <p:blipFill>
          <a:blip r:embed="rId2"/>
          <a:stretch>
            <a:fillRect/>
          </a:stretch>
        </p:blipFill>
        <p:spPr>
          <a:xfrm>
            <a:off x="3043729" y="672150"/>
            <a:ext cx="3082549" cy="3835635"/>
          </a:xfrm>
          <a:prstGeom prst="rect">
            <a:avLst/>
          </a:prstGeom>
        </p:spPr>
      </p:pic>
    </p:spTree>
    <p:extLst>
      <p:ext uri="{BB962C8B-B14F-4D97-AF65-F5344CB8AC3E}">
        <p14:creationId xmlns:p14="http://schemas.microsoft.com/office/powerpoint/2010/main" val="17950680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3"/>
          <p:cNvSpPr txBox="1">
            <a:spLocks noGrp="1"/>
          </p:cNvSpPr>
          <p:nvPr>
            <p:ph type="ctrTitle"/>
          </p:nvPr>
        </p:nvSpPr>
        <p:spPr>
          <a:xfrm>
            <a:off x="311700" y="582705"/>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Assignment</a:t>
            </a:r>
            <a:r>
              <a:rPr lang="hu-HU" dirty="0"/>
              <a:t> operators</a:t>
            </a:r>
            <a:endParaRPr dirty="0"/>
          </a:p>
        </p:txBody>
      </p:sp>
      <p:sp>
        <p:nvSpPr>
          <p:cNvPr id="219" name="Google Shape;219;p23"/>
          <p:cNvSpPr txBox="1">
            <a:spLocks noGrp="1"/>
          </p:cNvSpPr>
          <p:nvPr>
            <p:ph type="subTitle" idx="1"/>
          </p:nvPr>
        </p:nvSpPr>
        <p:spPr>
          <a:xfrm>
            <a:off x="6420189" y="1594356"/>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err="1">
                <a:solidFill>
                  <a:schemeClr val="accent1"/>
                </a:solidFill>
              </a:rPr>
              <a:t>Actual</a:t>
            </a:r>
            <a:r>
              <a:rPr lang="hu-HU" dirty="0">
                <a:solidFill>
                  <a:schemeClr val="accent1"/>
                </a:solidFill>
              </a:rPr>
              <a:t> </a:t>
            </a:r>
            <a:r>
              <a:rPr lang="hu-HU" dirty="0" err="1">
                <a:solidFill>
                  <a:schemeClr val="accent1"/>
                </a:solidFill>
              </a:rPr>
              <a:t>value</a:t>
            </a:r>
            <a:r>
              <a:rPr lang="hu-HU" dirty="0">
                <a:solidFill>
                  <a:schemeClr val="accent1"/>
                </a:solidFill>
              </a:rPr>
              <a:t> + 5</a:t>
            </a:r>
            <a:endParaRPr dirty="0">
              <a:solidFill>
                <a:schemeClr val="accent1"/>
              </a:solidFill>
            </a:endParaRPr>
          </a:p>
        </p:txBody>
      </p:sp>
      <p:sp>
        <p:nvSpPr>
          <p:cNvPr id="220" name="Google Shape;220;p23"/>
          <p:cNvSpPr txBox="1">
            <a:spLocks noGrp="1"/>
          </p:cNvSpPr>
          <p:nvPr>
            <p:ph type="title" idx="2"/>
          </p:nvPr>
        </p:nvSpPr>
        <p:spPr>
          <a:xfrm>
            <a:off x="5176089" y="1373706"/>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chemeClr val="accent1"/>
                </a:solidFill>
              </a:rPr>
              <a:t>+=</a:t>
            </a:r>
            <a:endParaRPr dirty="0">
              <a:solidFill>
                <a:schemeClr val="accent1"/>
              </a:solidFill>
            </a:endParaRPr>
          </a:p>
        </p:txBody>
      </p:sp>
      <p:sp>
        <p:nvSpPr>
          <p:cNvPr id="221" name="Google Shape;221;p23"/>
          <p:cNvSpPr txBox="1">
            <a:spLocks noGrp="1"/>
          </p:cNvSpPr>
          <p:nvPr>
            <p:ph type="subTitle" idx="3"/>
          </p:nvPr>
        </p:nvSpPr>
        <p:spPr>
          <a:xfrm>
            <a:off x="6420189" y="2519056"/>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err="1">
                <a:solidFill>
                  <a:schemeClr val="accent1"/>
                </a:solidFill>
              </a:rPr>
              <a:t>Actual</a:t>
            </a:r>
            <a:r>
              <a:rPr lang="hu-HU" dirty="0">
                <a:solidFill>
                  <a:schemeClr val="accent1"/>
                </a:solidFill>
              </a:rPr>
              <a:t> </a:t>
            </a:r>
            <a:r>
              <a:rPr lang="hu-HU" dirty="0" err="1">
                <a:solidFill>
                  <a:schemeClr val="accent1"/>
                </a:solidFill>
              </a:rPr>
              <a:t>value</a:t>
            </a:r>
            <a:r>
              <a:rPr lang="hu-HU" dirty="0">
                <a:solidFill>
                  <a:schemeClr val="accent1"/>
                </a:solidFill>
              </a:rPr>
              <a:t> </a:t>
            </a:r>
            <a:r>
              <a:rPr lang="hu-HU" dirty="0" err="1">
                <a:solidFill>
                  <a:schemeClr val="accent1"/>
                </a:solidFill>
              </a:rPr>
              <a:t>multiplicated</a:t>
            </a:r>
            <a:r>
              <a:rPr lang="hu-HU" dirty="0">
                <a:solidFill>
                  <a:schemeClr val="accent1"/>
                </a:solidFill>
              </a:rPr>
              <a:t> 3 </a:t>
            </a:r>
            <a:r>
              <a:rPr lang="hu-HU" dirty="0" err="1">
                <a:solidFill>
                  <a:schemeClr val="accent1"/>
                </a:solidFill>
              </a:rPr>
              <a:t>times</a:t>
            </a:r>
            <a:endParaRPr dirty="0">
              <a:solidFill>
                <a:schemeClr val="accent1"/>
              </a:solidFill>
            </a:endParaRPr>
          </a:p>
        </p:txBody>
      </p:sp>
      <p:sp>
        <p:nvSpPr>
          <p:cNvPr id="222" name="Google Shape;222;p23"/>
          <p:cNvSpPr txBox="1">
            <a:spLocks noGrp="1"/>
          </p:cNvSpPr>
          <p:nvPr>
            <p:ph type="title" idx="4"/>
          </p:nvPr>
        </p:nvSpPr>
        <p:spPr>
          <a:xfrm>
            <a:off x="4975411" y="2270431"/>
            <a:ext cx="1377578"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chemeClr val="accent1"/>
                </a:solidFill>
              </a:rPr>
              <a:t>*=</a:t>
            </a:r>
            <a:endParaRPr dirty="0">
              <a:solidFill>
                <a:schemeClr val="accent1"/>
              </a:solidFill>
            </a:endParaRPr>
          </a:p>
        </p:txBody>
      </p:sp>
      <p:sp>
        <p:nvSpPr>
          <p:cNvPr id="223" name="Google Shape;223;p23"/>
          <p:cNvSpPr txBox="1">
            <a:spLocks noGrp="1"/>
          </p:cNvSpPr>
          <p:nvPr>
            <p:ph type="subTitle" idx="5"/>
          </p:nvPr>
        </p:nvSpPr>
        <p:spPr>
          <a:xfrm>
            <a:off x="6420189" y="3407906"/>
            <a:ext cx="18894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solidFill>
                  <a:schemeClr val="accent1"/>
                </a:solidFill>
              </a:rPr>
              <a:t>Actual value divided by half</a:t>
            </a:r>
            <a:br>
              <a:rPr lang="en-US" dirty="0">
                <a:solidFill>
                  <a:schemeClr val="accent1"/>
                </a:solidFill>
              </a:rPr>
            </a:br>
            <a:r>
              <a:rPr lang="en-US" dirty="0">
                <a:solidFill>
                  <a:schemeClr val="accent1"/>
                </a:solidFill>
              </a:rPr>
              <a:t>If a were 5, result will be </a:t>
            </a:r>
            <a:r>
              <a:rPr lang="hu-HU" dirty="0">
                <a:solidFill>
                  <a:schemeClr val="accent1"/>
                </a:solidFill>
              </a:rPr>
              <a:t>1</a:t>
            </a:r>
            <a:endParaRPr lang="en-US" dirty="0">
              <a:solidFill>
                <a:schemeClr val="accent1"/>
              </a:solidFill>
            </a:endParaRPr>
          </a:p>
        </p:txBody>
      </p:sp>
      <p:sp>
        <p:nvSpPr>
          <p:cNvPr id="224" name="Google Shape;224;p23"/>
          <p:cNvSpPr txBox="1">
            <a:spLocks noGrp="1"/>
          </p:cNvSpPr>
          <p:nvPr>
            <p:ph type="title" idx="6"/>
          </p:nvPr>
        </p:nvSpPr>
        <p:spPr>
          <a:xfrm>
            <a:off x="5176089" y="3167156"/>
            <a:ext cx="1176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chemeClr val="accent1"/>
                </a:solidFill>
              </a:rPr>
              <a:t>%=</a:t>
            </a:r>
            <a:endParaRPr dirty="0">
              <a:solidFill>
                <a:schemeClr val="accent1"/>
              </a:solidFill>
            </a:endParaRPr>
          </a:p>
        </p:txBody>
      </p:sp>
      <p:sp>
        <p:nvSpPr>
          <p:cNvPr id="225" name="Google Shape;225;p23"/>
          <p:cNvSpPr txBox="1">
            <a:spLocks noGrp="1"/>
          </p:cNvSpPr>
          <p:nvPr>
            <p:ph type="subTitle" idx="7"/>
          </p:nvPr>
        </p:nvSpPr>
        <p:spPr>
          <a:xfrm>
            <a:off x="734714" y="1594356"/>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hu-HU" dirty="0" err="1">
                <a:solidFill>
                  <a:schemeClr val="accent1"/>
                </a:solidFill>
              </a:rPr>
              <a:t>Used</a:t>
            </a:r>
            <a:r>
              <a:rPr lang="hu-HU" dirty="0">
                <a:solidFill>
                  <a:schemeClr val="accent1"/>
                </a:solidFill>
              </a:rPr>
              <a:t> </a:t>
            </a:r>
            <a:r>
              <a:rPr lang="hu-HU" dirty="0" err="1">
                <a:solidFill>
                  <a:schemeClr val="accent1"/>
                </a:solidFill>
              </a:rPr>
              <a:t>for</a:t>
            </a:r>
            <a:r>
              <a:rPr lang="hu-HU" dirty="0">
                <a:solidFill>
                  <a:schemeClr val="accent1"/>
                </a:solidFill>
              </a:rPr>
              <a:t> </a:t>
            </a:r>
            <a:r>
              <a:rPr lang="hu-HU" dirty="0" err="1">
                <a:solidFill>
                  <a:schemeClr val="accent1"/>
                </a:solidFill>
              </a:rPr>
              <a:t>set</a:t>
            </a:r>
            <a:r>
              <a:rPr lang="hu-HU" dirty="0">
                <a:solidFill>
                  <a:schemeClr val="accent1"/>
                </a:solidFill>
              </a:rPr>
              <a:t> a </a:t>
            </a:r>
            <a:r>
              <a:rPr lang="hu-HU" dirty="0" err="1">
                <a:solidFill>
                  <a:schemeClr val="accent1"/>
                </a:solidFill>
              </a:rPr>
              <a:t>value</a:t>
            </a:r>
            <a:r>
              <a:rPr lang="hu-HU" dirty="0">
                <a:solidFill>
                  <a:schemeClr val="accent1"/>
                </a:solidFill>
              </a:rPr>
              <a:t> </a:t>
            </a:r>
            <a:r>
              <a:rPr lang="hu-HU" dirty="0" err="1">
                <a:solidFill>
                  <a:schemeClr val="accent1"/>
                </a:solidFill>
              </a:rPr>
              <a:t>to</a:t>
            </a:r>
            <a:r>
              <a:rPr lang="hu-HU" dirty="0">
                <a:solidFill>
                  <a:schemeClr val="accent1"/>
                </a:solidFill>
              </a:rPr>
              <a:t> a </a:t>
            </a:r>
            <a:r>
              <a:rPr lang="hu-HU" dirty="0" err="1">
                <a:solidFill>
                  <a:schemeClr val="accent1"/>
                </a:solidFill>
              </a:rPr>
              <a:t>variable</a:t>
            </a:r>
            <a:endParaRPr dirty="0">
              <a:solidFill>
                <a:schemeClr val="accent1"/>
              </a:solidFill>
            </a:endParaRPr>
          </a:p>
        </p:txBody>
      </p:sp>
      <p:sp>
        <p:nvSpPr>
          <p:cNvPr id="226" name="Google Shape;226;p23"/>
          <p:cNvSpPr txBox="1">
            <a:spLocks noGrp="1"/>
          </p:cNvSpPr>
          <p:nvPr>
            <p:ph type="title" idx="8"/>
          </p:nvPr>
        </p:nvSpPr>
        <p:spPr>
          <a:xfrm>
            <a:off x="2836539" y="1373706"/>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chemeClr val="accent1"/>
                </a:solidFill>
              </a:rPr>
              <a:t>=</a:t>
            </a:r>
            <a:endParaRPr dirty="0">
              <a:solidFill>
                <a:schemeClr val="accent1"/>
              </a:solidFill>
            </a:endParaRPr>
          </a:p>
        </p:txBody>
      </p:sp>
      <p:sp>
        <p:nvSpPr>
          <p:cNvPr id="227" name="Google Shape;227;p23"/>
          <p:cNvSpPr txBox="1">
            <a:spLocks noGrp="1"/>
          </p:cNvSpPr>
          <p:nvPr>
            <p:ph type="subTitle" idx="9"/>
          </p:nvPr>
        </p:nvSpPr>
        <p:spPr>
          <a:xfrm>
            <a:off x="734714" y="2519056"/>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hu-HU" dirty="0" err="1">
                <a:solidFill>
                  <a:schemeClr val="accent1"/>
                </a:solidFill>
              </a:rPr>
              <a:t>Actual</a:t>
            </a:r>
            <a:r>
              <a:rPr lang="hu-HU" dirty="0">
                <a:solidFill>
                  <a:schemeClr val="accent1"/>
                </a:solidFill>
              </a:rPr>
              <a:t> </a:t>
            </a:r>
            <a:r>
              <a:rPr lang="hu-HU" dirty="0" err="1">
                <a:solidFill>
                  <a:schemeClr val="accent1"/>
                </a:solidFill>
              </a:rPr>
              <a:t>value</a:t>
            </a:r>
            <a:r>
              <a:rPr lang="hu-HU" dirty="0">
                <a:solidFill>
                  <a:schemeClr val="accent1"/>
                </a:solidFill>
              </a:rPr>
              <a:t> - 3</a:t>
            </a:r>
            <a:endParaRPr dirty="0">
              <a:solidFill>
                <a:schemeClr val="accent1"/>
              </a:solidFill>
            </a:endParaRPr>
          </a:p>
        </p:txBody>
      </p:sp>
      <p:sp>
        <p:nvSpPr>
          <p:cNvPr id="228" name="Google Shape;228;p23"/>
          <p:cNvSpPr txBox="1">
            <a:spLocks noGrp="1"/>
          </p:cNvSpPr>
          <p:nvPr>
            <p:ph type="title" idx="13"/>
          </p:nvPr>
        </p:nvSpPr>
        <p:spPr>
          <a:xfrm>
            <a:off x="2836539" y="2270431"/>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chemeClr val="accent1"/>
                </a:solidFill>
              </a:rPr>
              <a:t>-=</a:t>
            </a:r>
            <a:endParaRPr dirty="0">
              <a:solidFill>
                <a:schemeClr val="accent1"/>
              </a:solidFill>
            </a:endParaRPr>
          </a:p>
        </p:txBody>
      </p:sp>
      <p:sp>
        <p:nvSpPr>
          <p:cNvPr id="229" name="Google Shape;229;p23"/>
          <p:cNvSpPr txBox="1">
            <a:spLocks noGrp="1"/>
          </p:cNvSpPr>
          <p:nvPr>
            <p:ph type="subTitle" idx="14"/>
          </p:nvPr>
        </p:nvSpPr>
        <p:spPr>
          <a:xfrm>
            <a:off x="734714" y="3407906"/>
            <a:ext cx="2010000" cy="502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hu-HU" dirty="0" err="1">
                <a:solidFill>
                  <a:schemeClr val="accent1"/>
                </a:solidFill>
              </a:rPr>
              <a:t>Actual</a:t>
            </a:r>
            <a:r>
              <a:rPr lang="hu-HU" dirty="0">
                <a:solidFill>
                  <a:schemeClr val="accent1"/>
                </a:solidFill>
              </a:rPr>
              <a:t> </a:t>
            </a:r>
            <a:r>
              <a:rPr lang="hu-HU" dirty="0" err="1">
                <a:solidFill>
                  <a:schemeClr val="accent1"/>
                </a:solidFill>
              </a:rPr>
              <a:t>value</a:t>
            </a:r>
            <a:r>
              <a:rPr lang="hu-HU" dirty="0">
                <a:solidFill>
                  <a:schemeClr val="accent1"/>
                </a:solidFill>
              </a:rPr>
              <a:t> </a:t>
            </a:r>
            <a:r>
              <a:rPr lang="hu-HU" dirty="0" err="1">
                <a:solidFill>
                  <a:schemeClr val="accent1"/>
                </a:solidFill>
              </a:rPr>
              <a:t>divided</a:t>
            </a:r>
            <a:r>
              <a:rPr lang="hu-HU" dirty="0">
                <a:solidFill>
                  <a:schemeClr val="accent1"/>
                </a:solidFill>
              </a:rPr>
              <a:t> </a:t>
            </a:r>
            <a:r>
              <a:rPr lang="hu-HU" dirty="0" err="1">
                <a:solidFill>
                  <a:schemeClr val="accent1"/>
                </a:solidFill>
              </a:rPr>
              <a:t>by</a:t>
            </a:r>
            <a:r>
              <a:rPr lang="hu-HU" dirty="0">
                <a:solidFill>
                  <a:schemeClr val="accent1"/>
                </a:solidFill>
              </a:rPr>
              <a:t> </a:t>
            </a:r>
            <a:r>
              <a:rPr lang="hu-HU" dirty="0" err="1">
                <a:solidFill>
                  <a:schemeClr val="accent1"/>
                </a:solidFill>
              </a:rPr>
              <a:t>half</a:t>
            </a:r>
            <a:br>
              <a:rPr lang="hu-HU" dirty="0">
                <a:solidFill>
                  <a:schemeClr val="accent1"/>
                </a:solidFill>
              </a:rPr>
            </a:br>
            <a:r>
              <a:rPr lang="hu-HU" dirty="0" err="1">
                <a:solidFill>
                  <a:schemeClr val="accent1"/>
                </a:solidFill>
              </a:rPr>
              <a:t>If</a:t>
            </a:r>
            <a:r>
              <a:rPr lang="hu-HU" dirty="0">
                <a:solidFill>
                  <a:schemeClr val="accent1"/>
                </a:solidFill>
              </a:rPr>
              <a:t> a </a:t>
            </a:r>
            <a:r>
              <a:rPr lang="hu-HU" dirty="0" err="1">
                <a:solidFill>
                  <a:schemeClr val="accent1"/>
                </a:solidFill>
              </a:rPr>
              <a:t>were</a:t>
            </a:r>
            <a:r>
              <a:rPr lang="hu-HU" dirty="0">
                <a:solidFill>
                  <a:schemeClr val="accent1"/>
                </a:solidFill>
              </a:rPr>
              <a:t> 5, </a:t>
            </a:r>
            <a:r>
              <a:rPr lang="hu-HU" dirty="0" err="1">
                <a:solidFill>
                  <a:schemeClr val="accent1"/>
                </a:solidFill>
              </a:rPr>
              <a:t>result</a:t>
            </a:r>
            <a:r>
              <a:rPr lang="hu-HU" dirty="0">
                <a:solidFill>
                  <a:schemeClr val="accent1"/>
                </a:solidFill>
              </a:rPr>
              <a:t> </a:t>
            </a:r>
            <a:r>
              <a:rPr lang="hu-HU" dirty="0" err="1">
                <a:solidFill>
                  <a:schemeClr val="accent1"/>
                </a:solidFill>
              </a:rPr>
              <a:t>will</a:t>
            </a:r>
            <a:r>
              <a:rPr lang="hu-HU" dirty="0">
                <a:solidFill>
                  <a:schemeClr val="accent1"/>
                </a:solidFill>
              </a:rPr>
              <a:t> be 2</a:t>
            </a:r>
            <a:endParaRPr dirty="0">
              <a:solidFill>
                <a:schemeClr val="accent1"/>
              </a:solidFill>
            </a:endParaRPr>
          </a:p>
        </p:txBody>
      </p:sp>
      <p:sp>
        <p:nvSpPr>
          <p:cNvPr id="230" name="Google Shape;230;p23"/>
          <p:cNvSpPr txBox="1">
            <a:spLocks noGrp="1"/>
          </p:cNvSpPr>
          <p:nvPr>
            <p:ph type="title" idx="15"/>
          </p:nvPr>
        </p:nvSpPr>
        <p:spPr>
          <a:xfrm>
            <a:off x="2836539" y="3167156"/>
            <a:ext cx="1176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chemeClr val="accent1"/>
                </a:solidFill>
              </a:rPr>
              <a:t>/=</a:t>
            </a:r>
            <a:endParaRPr dirty="0">
              <a:solidFill>
                <a:schemeClr val="accent1"/>
              </a:solidFill>
            </a:endParaRPr>
          </a:p>
        </p:txBody>
      </p:sp>
      <p:sp>
        <p:nvSpPr>
          <p:cNvPr id="231" name="Google Shape;231;p23"/>
          <p:cNvSpPr txBox="1">
            <a:spLocks noGrp="1"/>
          </p:cNvSpPr>
          <p:nvPr>
            <p:ph type="ctrTitle" idx="16"/>
          </p:nvPr>
        </p:nvSpPr>
        <p:spPr>
          <a:xfrm>
            <a:off x="652452" y="1523219"/>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t>A = 5</a:t>
            </a:r>
            <a:endParaRPr dirty="0"/>
          </a:p>
        </p:txBody>
      </p:sp>
      <p:sp>
        <p:nvSpPr>
          <p:cNvPr id="232" name="Google Shape;232;p23"/>
          <p:cNvSpPr txBox="1">
            <a:spLocks noGrp="1"/>
          </p:cNvSpPr>
          <p:nvPr>
            <p:ph type="ctrTitle" idx="17"/>
          </p:nvPr>
        </p:nvSpPr>
        <p:spPr>
          <a:xfrm>
            <a:off x="652452" y="2447419"/>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hu-HU" dirty="0"/>
              <a:t>A = A - 3</a:t>
            </a:r>
            <a:endParaRPr dirty="0"/>
          </a:p>
        </p:txBody>
      </p:sp>
      <p:sp>
        <p:nvSpPr>
          <p:cNvPr id="233" name="Google Shape;233;p23"/>
          <p:cNvSpPr txBox="1">
            <a:spLocks noGrp="1"/>
          </p:cNvSpPr>
          <p:nvPr>
            <p:ph type="ctrTitle" idx="18"/>
          </p:nvPr>
        </p:nvSpPr>
        <p:spPr>
          <a:xfrm>
            <a:off x="652452" y="3336356"/>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Clr>
                <a:schemeClr val="dk1"/>
              </a:buClr>
              <a:buSzPts val="1100"/>
              <a:buFont typeface="Arial"/>
              <a:buNone/>
            </a:pPr>
            <a:r>
              <a:rPr lang="hu-HU" dirty="0"/>
              <a:t>A = A / 2</a:t>
            </a:r>
            <a:endParaRPr dirty="0"/>
          </a:p>
        </p:txBody>
      </p:sp>
      <p:sp>
        <p:nvSpPr>
          <p:cNvPr id="234" name="Google Shape;234;p23"/>
          <p:cNvSpPr txBox="1">
            <a:spLocks noGrp="1"/>
          </p:cNvSpPr>
          <p:nvPr>
            <p:ph type="ctrTitle" idx="19"/>
          </p:nvPr>
        </p:nvSpPr>
        <p:spPr>
          <a:xfrm>
            <a:off x="6433477" y="152321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hu-HU" dirty="0"/>
              <a:t>A = A +5</a:t>
            </a:r>
            <a:endParaRPr dirty="0"/>
          </a:p>
        </p:txBody>
      </p:sp>
      <p:sp>
        <p:nvSpPr>
          <p:cNvPr id="235" name="Google Shape;235;p23"/>
          <p:cNvSpPr txBox="1">
            <a:spLocks noGrp="1"/>
          </p:cNvSpPr>
          <p:nvPr>
            <p:ph type="ctrTitle" idx="20"/>
          </p:nvPr>
        </p:nvSpPr>
        <p:spPr>
          <a:xfrm>
            <a:off x="6433477" y="244741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hu-HU" dirty="0"/>
              <a:t>A = A * 3</a:t>
            </a:r>
            <a:endParaRPr dirty="0"/>
          </a:p>
        </p:txBody>
      </p:sp>
      <p:sp>
        <p:nvSpPr>
          <p:cNvPr id="236" name="Google Shape;236;p23"/>
          <p:cNvSpPr txBox="1">
            <a:spLocks noGrp="1"/>
          </p:cNvSpPr>
          <p:nvPr>
            <p:ph type="ctrTitle" idx="21"/>
          </p:nvPr>
        </p:nvSpPr>
        <p:spPr>
          <a:xfrm>
            <a:off x="6433477" y="333635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hu-HU" dirty="0"/>
              <a:t>A = A % 2</a:t>
            </a:r>
            <a:endParaRPr dirty="0"/>
          </a:p>
        </p:txBody>
      </p:sp>
      <p:cxnSp>
        <p:nvCxnSpPr>
          <p:cNvPr id="257" name="Google Shape;257;p23"/>
          <p:cNvCxnSpPr/>
          <p:nvPr/>
        </p:nvCxnSpPr>
        <p:spPr>
          <a:xfrm>
            <a:off x="311700" y="1129855"/>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17381747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18;p23">
            <a:extLst>
              <a:ext uri="{FF2B5EF4-FFF2-40B4-BE49-F238E27FC236}">
                <a16:creationId xmlns:a16="http://schemas.microsoft.com/office/drawing/2014/main" id="{34574DE4-60F6-47A7-AA50-753FDF652A88}"/>
              </a:ext>
            </a:extLst>
          </p:cNvPr>
          <p:cNvSpPr txBox="1">
            <a:spLocks noGrp="1"/>
          </p:cNvSpPr>
          <p:nvPr>
            <p:ph type="ctrTitle"/>
          </p:nvPr>
        </p:nvSpPr>
        <p:spPr>
          <a:xfrm>
            <a:off x="311700" y="582705"/>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Comparsion</a:t>
            </a:r>
            <a:r>
              <a:rPr lang="hu-HU" dirty="0"/>
              <a:t> operators</a:t>
            </a:r>
            <a:endParaRPr dirty="0"/>
          </a:p>
        </p:txBody>
      </p:sp>
      <p:sp>
        <p:nvSpPr>
          <p:cNvPr id="5" name="Google Shape;219;p23">
            <a:extLst>
              <a:ext uri="{FF2B5EF4-FFF2-40B4-BE49-F238E27FC236}">
                <a16:creationId xmlns:a16="http://schemas.microsoft.com/office/drawing/2014/main" id="{67CE397B-4B65-451B-9D2E-5F0D3C7AD52A}"/>
              </a:ext>
            </a:extLst>
          </p:cNvPr>
          <p:cNvSpPr txBox="1">
            <a:spLocks noGrp="1"/>
          </p:cNvSpPr>
          <p:nvPr>
            <p:ph type="subTitle" idx="1"/>
          </p:nvPr>
        </p:nvSpPr>
        <p:spPr>
          <a:xfrm>
            <a:off x="6420189" y="1594356"/>
            <a:ext cx="1889400" cy="50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sz="1400" dirty="0">
                <a:solidFill>
                  <a:schemeClr val="accent1"/>
                </a:solidFill>
                <a:latin typeface="Arial"/>
                <a:cs typeface="Arial"/>
                <a:sym typeface="Arial"/>
              </a:rPr>
              <a:t>X != Y</a:t>
            </a:r>
            <a:endParaRPr sz="1400" dirty="0">
              <a:solidFill>
                <a:schemeClr val="accent1"/>
              </a:solidFill>
              <a:latin typeface="Arial"/>
              <a:cs typeface="Arial"/>
              <a:sym typeface="Arial"/>
            </a:endParaRPr>
          </a:p>
        </p:txBody>
      </p:sp>
      <p:sp>
        <p:nvSpPr>
          <p:cNvPr id="6" name="Google Shape;220;p23">
            <a:extLst>
              <a:ext uri="{FF2B5EF4-FFF2-40B4-BE49-F238E27FC236}">
                <a16:creationId xmlns:a16="http://schemas.microsoft.com/office/drawing/2014/main" id="{7A03BB40-7A5C-4E31-86EE-62135A127C52}"/>
              </a:ext>
            </a:extLst>
          </p:cNvPr>
          <p:cNvSpPr txBox="1">
            <a:spLocks/>
          </p:cNvSpPr>
          <p:nvPr/>
        </p:nvSpPr>
        <p:spPr>
          <a:xfrm>
            <a:off x="5176089" y="1373706"/>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hu-HU" sz="1600" b="1" dirty="0">
                <a:solidFill>
                  <a:schemeClr val="accent1"/>
                </a:solidFill>
              </a:rPr>
              <a:t>!=</a:t>
            </a:r>
          </a:p>
        </p:txBody>
      </p:sp>
      <p:sp>
        <p:nvSpPr>
          <p:cNvPr id="7" name="Google Shape;221;p23">
            <a:extLst>
              <a:ext uri="{FF2B5EF4-FFF2-40B4-BE49-F238E27FC236}">
                <a16:creationId xmlns:a16="http://schemas.microsoft.com/office/drawing/2014/main" id="{76B6CC07-B880-4A30-BA51-0AF38B76B9BD}"/>
              </a:ext>
            </a:extLst>
          </p:cNvPr>
          <p:cNvSpPr txBox="1">
            <a:spLocks/>
          </p:cNvSpPr>
          <p:nvPr/>
        </p:nvSpPr>
        <p:spPr>
          <a:xfrm>
            <a:off x="6420189" y="2519056"/>
            <a:ext cx="1889400" cy="50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hu-HU" dirty="0">
                <a:solidFill>
                  <a:schemeClr val="accent1"/>
                </a:solidFill>
              </a:rPr>
              <a:t>X &lt; Y</a:t>
            </a:r>
            <a:endParaRPr lang="en-US" dirty="0">
              <a:solidFill>
                <a:schemeClr val="accent1"/>
              </a:solidFill>
            </a:endParaRPr>
          </a:p>
        </p:txBody>
      </p:sp>
      <p:sp>
        <p:nvSpPr>
          <p:cNvPr id="8" name="Google Shape;222;p23">
            <a:extLst>
              <a:ext uri="{FF2B5EF4-FFF2-40B4-BE49-F238E27FC236}">
                <a16:creationId xmlns:a16="http://schemas.microsoft.com/office/drawing/2014/main" id="{832538D2-7598-42A3-AD19-7BF9D765AB13}"/>
              </a:ext>
            </a:extLst>
          </p:cNvPr>
          <p:cNvSpPr txBox="1">
            <a:spLocks/>
          </p:cNvSpPr>
          <p:nvPr/>
        </p:nvSpPr>
        <p:spPr>
          <a:xfrm>
            <a:off x="4975411" y="2270431"/>
            <a:ext cx="1377578"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hu-HU" sz="1600" b="1" dirty="0">
                <a:solidFill>
                  <a:schemeClr val="accent1"/>
                </a:solidFill>
              </a:rPr>
              <a:t>&lt;</a:t>
            </a:r>
          </a:p>
        </p:txBody>
      </p:sp>
      <p:sp>
        <p:nvSpPr>
          <p:cNvPr id="9" name="Google Shape;223;p23">
            <a:extLst>
              <a:ext uri="{FF2B5EF4-FFF2-40B4-BE49-F238E27FC236}">
                <a16:creationId xmlns:a16="http://schemas.microsoft.com/office/drawing/2014/main" id="{8943582B-8C0A-4341-94EA-660127946884}"/>
              </a:ext>
            </a:extLst>
          </p:cNvPr>
          <p:cNvSpPr txBox="1">
            <a:spLocks/>
          </p:cNvSpPr>
          <p:nvPr/>
        </p:nvSpPr>
        <p:spPr>
          <a:xfrm>
            <a:off x="6420189" y="3407906"/>
            <a:ext cx="1889400" cy="50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hu-HU" dirty="0">
                <a:solidFill>
                  <a:schemeClr val="accent1"/>
                </a:solidFill>
              </a:rPr>
              <a:t>X &lt;= Y</a:t>
            </a:r>
            <a:endParaRPr lang="en-US" dirty="0">
              <a:solidFill>
                <a:schemeClr val="accent1"/>
              </a:solidFill>
            </a:endParaRPr>
          </a:p>
        </p:txBody>
      </p:sp>
      <p:sp>
        <p:nvSpPr>
          <p:cNvPr id="10" name="Google Shape;224;p23">
            <a:extLst>
              <a:ext uri="{FF2B5EF4-FFF2-40B4-BE49-F238E27FC236}">
                <a16:creationId xmlns:a16="http://schemas.microsoft.com/office/drawing/2014/main" id="{B668BEFA-85CC-4E10-8A84-8D16EC6FDEDF}"/>
              </a:ext>
            </a:extLst>
          </p:cNvPr>
          <p:cNvSpPr txBox="1">
            <a:spLocks/>
          </p:cNvSpPr>
          <p:nvPr/>
        </p:nvSpPr>
        <p:spPr>
          <a:xfrm>
            <a:off x="5176089" y="3167156"/>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hu-HU" sz="1600" b="1" dirty="0">
                <a:solidFill>
                  <a:schemeClr val="accent1"/>
                </a:solidFill>
              </a:rPr>
              <a:t>&lt;=</a:t>
            </a:r>
          </a:p>
        </p:txBody>
      </p:sp>
      <p:sp>
        <p:nvSpPr>
          <p:cNvPr id="11" name="Google Shape;225;p23">
            <a:extLst>
              <a:ext uri="{FF2B5EF4-FFF2-40B4-BE49-F238E27FC236}">
                <a16:creationId xmlns:a16="http://schemas.microsoft.com/office/drawing/2014/main" id="{122599C2-48FD-4779-8F0D-EF3A9C5F566D}"/>
              </a:ext>
            </a:extLst>
          </p:cNvPr>
          <p:cNvSpPr txBox="1">
            <a:spLocks/>
          </p:cNvSpPr>
          <p:nvPr/>
        </p:nvSpPr>
        <p:spPr>
          <a:xfrm>
            <a:off x="734714" y="1594356"/>
            <a:ext cx="2010000" cy="50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hu-HU" dirty="0">
                <a:solidFill>
                  <a:schemeClr val="accent1"/>
                </a:solidFill>
              </a:rPr>
              <a:t>X == Y</a:t>
            </a:r>
            <a:endParaRPr lang="en-US" dirty="0">
              <a:solidFill>
                <a:schemeClr val="accent1"/>
              </a:solidFill>
            </a:endParaRPr>
          </a:p>
        </p:txBody>
      </p:sp>
      <p:sp>
        <p:nvSpPr>
          <p:cNvPr id="12" name="Google Shape;226;p23">
            <a:extLst>
              <a:ext uri="{FF2B5EF4-FFF2-40B4-BE49-F238E27FC236}">
                <a16:creationId xmlns:a16="http://schemas.microsoft.com/office/drawing/2014/main" id="{65C223BB-BCD7-40AB-B0AB-749AF2286A4F}"/>
              </a:ext>
            </a:extLst>
          </p:cNvPr>
          <p:cNvSpPr txBox="1">
            <a:spLocks/>
          </p:cNvSpPr>
          <p:nvPr/>
        </p:nvSpPr>
        <p:spPr>
          <a:xfrm>
            <a:off x="2836539" y="1373706"/>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hu-HU" sz="1600" b="1" dirty="0">
                <a:solidFill>
                  <a:schemeClr val="accent1"/>
                </a:solidFill>
              </a:rPr>
              <a:t>==</a:t>
            </a:r>
          </a:p>
        </p:txBody>
      </p:sp>
      <p:sp>
        <p:nvSpPr>
          <p:cNvPr id="13" name="Google Shape;227;p23">
            <a:extLst>
              <a:ext uri="{FF2B5EF4-FFF2-40B4-BE49-F238E27FC236}">
                <a16:creationId xmlns:a16="http://schemas.microsoft.com/office/drawing/2014/main" id="{919D153E-D669-4592-A5A9-57A4240C1E87}"/>
              </a:ext>
            </a:extLst>
          </p:cNvPr>
          <p:cNvSpPr txBox="1">
            <a:spLocks/>
          </p:cNvSpPr>
          <p:nvPr/>
        </p:nvSpPr>
        <p:spPr>
          <a:xfrm>
            <a:off x="734714" y="2519056"/>
            <a:ext cx="2010000" cy="50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hu-HU" dirty="0">
                <a:solidFill>
                  <a:schemeClr val="accent1"/>
                </a:solidFill>
              </a:rPr>
              <a:t>X &gt; Y</a:t>
            </a:r>
          </a:p>
        </p:txBody>
      </p:sp>
      <p:sp>
        <p:nvSpPr>
          <p:cNvPr id="14" name="Google Shape;228;p23">
            <a:extLst>
              <a:ext uri="{FF2B5EF4-FFF2-40B4-BE49-F238E27FC236}">
                <a16:creationId xmlns:a16="http://schemas.microsoft.com/office/drawing/2014/main" id="{ED39966A-98AB-4FA1-BB04-8118F2186A7C}"/>
              </a:ext>
            </a:extLst>
          </p:cNvPr>
          <p:cNvSpPr txBox="1">
            <a:spLocks/>
          </p:cNvSpPr>
          <p:nvPr/>
        </p:nvSpPr>
        <p:spPr>
          <a:xfrm>
            <a:off x="2836539" y="2270431"/>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hu-HU" sz="1600" b="1" dirty="0">
                <a:solidFill>
                  <a:schemeClr val="accent1"/>
                </a:solidFill>
              </a:rPr>
              <a:t>&gt;</a:t>
            </a:r>
          </a:p>
        </p:txBody>
      </p:sp>
      <p:sp>
        <p:nvSpPr>
          <p:cNvPr id="15" name="Google Shape;229;p23">
            <a:extLst>
              <a:ext uri="{FF2B5EF4-FFF2-40B4-BE49-F238E27FC236}">
                <a16:creationId xmlns:a16="http://schemas.microsoft.com/office/drawing/2014/main" id="{C1EBC16C-DD8F-4E69-A492-A02152E27FFB}"/>
              </a:ext>
            </a:extLst>
          </p:cNvPr>
          <p:cNvSpPr txBox="1">
            <a:spLocks/>
          </p:cNvSpPr>
          <p:nvPr/>
        </p:nvSpPr>
        <p:spPr>
          <a:xfrm>
            <a:off x="734714" y="3407906"/>
            <a:ext cx="2010000" cy="50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hu-HU" dirty="0">
                <a:solidFill>
                  <a:schemeClr val="accent1"/>
                </a:solidFill>
              </a:rPr>
              <a:t>X &gt;= Y</a:t>
            </a:r>
            <a:endParaRPr lang="en-US" dirty="0">
              <a:solidFill>
                <a:schemeClr val="accent1"/>
              </a:solidFill>
            </a:endParaRPr>
          </a:p>
        </p:txBody>
      </p:sp>
      <p:sp>
        <p:nvSpPr>
          <p:cNvPr id="16" name="Google Shape;230;p23">
            <a:extLst>
              <a:ext uri="{FF2B5EF4-FFF2-40B4-BE49-F238E27FC236}">
                <a16:creationId xmlns:a16="http://schemas.microsoft.com/office/drawing/2014/main" id="{858BA5D3-2F61-4FD7-AA8B-0FD3FDC505FA}"/>
              </a:ext>
            </a:extLst>
          </p:cNvPr>
          <p:cNvSpPr txBox="1">
            <a:spLocks/>
          </p:cNvSpPr>
          <p:nvPr/>
        </p:nvSpPr>
        <p:spPr>
          <a:xfrm>
            <a:off x="2836539" y="3167156"/>
            <a:ext cx="1176900" cy="6066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hu-HU" sz="1600" b="1" dirty="0">
                <a:solidFill>
                  <a:schemeClr val="accent1"/>
                </a:solidFill>
              </a:rPr>
              <a:t>&gt;=</a:t>
            </a:r>
          </a:p>
        </p:txBody>
      </p:sp>
      <p:sp>
        <p:nvSpPr>
          <p:cNvPr id="17" name="Google Shape;231;p23">
            <a:extLst>
              <a:ext uri="{FF2B5EF4-FFF2-40B4-BE49-F238E27FC236}">
                <a16:creationId xmlns:a16="http://schemas.microsoft.com/office/drawing/2014/main" id="{4C2C3305-5FA1-44AC-99B9-7F7FAC2C90AC}"/>
              </a:ext>
            </a:extLst>
          </p:cNvPr>
          <p:cNvSpPr txBox="1">
            <a:spLocks/>
          </p:cNvSpPr>
          <p:nvPr/>
        </p:nvSpPr>
        <p:spPr>
          <a:xfrm>
            <a:off x="652452" y="1523219"/>
            <a:ext cx="2076000" cy="19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hu-HU" dirty="0" err="1">
                <a:solidFill>
                  <a:schemeClr val="bg1"/>
                </a:solidFill>
              </a:rPr>
              <a:t>Equal</a:t>
            </a:r>
            <a:r>
              <a:rPr lang="hu-HU" dirty="0">
                <a:solidFill>
                  <a:schemeClr val="bg1"/>
                </a:solidFill>
              </a:rPr>
              <a:t> </a:t>
            </a:r>
            <a:r>
              <a:rPr lang="hu-HU" dirty="0" err="1">
                <a:solidFill>
                  <a:schemeClr val="bg1"/>
                </a:solidFill>
              </a:rPr>
              <a:t>to</a:t>
            </a:r>
            <a:endParaRPr lang="hu-HU" dirty="0">
              <a:solidFill>
                <a:schemeClr val="bg1"/>
              </a:solidFill>
            </a:endParaRPr>
          </a:p>
        </p:txBody>
      </p:sp>
      <p:sp>
        <p:nvSpPr>
          <p:cNvPr id="18" name="Google Shape;232;p23">
            <a:extLst>
              <a:ext uri="{FF2B5EF4-FFF2-40B4-BE49-F238E27FC236}">
                <a16:creationId xmlns:a16="http://schemas.microsoft.com/office/drawing/2014/main" id="{9858AF69-378B-48D2-BDD9-AB4F45DEFD42}"/>
              </a:ext>
            </a:extLst>
          </p:cNvPr>
          <p:cNvSpPr txBox="1">
            <a:spLocks/>
          </p:cNvSpPr>
          <p:nvPr/>
        </p:nvSpPr>
        <p:spPr>
          <a:xfrm>
            <a:off x="652452" y="2447419"/>
            <a:ext cx="2076000" cy="19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hu-HU" dirty="0" err="1">
                <a:solidFill>
                  <a:schemeClr val="bg1"/>
                </a:solidFill>
              </a:rPr>
              <a:t>Greater</a:t>
            </a:r>
            <a:r>
              <a:rPr lang="hu-HU" dirty="0">
                <a:solidFill>
                  <a:schemeClr val="bg1"/>
                </a:solidFill>
              </a:rPr>
              <a:t> </a:t>
            </a:r>
            <a:r>
              <a:rPr lang="hu-HU" dirty="0" err="1">
                <a:solidFill>
                  <a:schemeClr val="bg1"/>
                </a:solidFill>
              </a:rPr>
              <a:t>than</a:t>
            </a:r>
            <a:endParaRPr lang="hu-HU" dirty="0">
              <a:solidFill>
                <a:schemeClr val="bg1"/>
              </a:solidFill>
            </a:endParaRPr>
          </a:p>
        </p:txBody>
      </p:sp>
      <p:sp>
        <p:nvSpPr>
          <p:cNvPr id="19" name="Google Shape;233;p23">
            <a:extLst>
              <a:ext uri="{FF2B5EF4-FFF2-40B4-BE49-F238E27FC236}">
                <a16:creationId xmlns:a16="http://schemas.microsoft.com/office/drawing/2014/main" id="{D6B06C05-0E86-43BD-AFAF-0EF466DB165D}"/>
              </a:ext>
            </a:extLst>
          </p:cNvPr>
          <p:cNvSpPr txBox="1">
            <a:spLocks/>
          </p:cNvSpPr>
          <p:nvPr/>
        </p:nvSpPr>
        <p:spPr>
          <a:xfrm>
            <a:off x="652452" y="3336356"/>
            <a:ext cx="2076000" cy="19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dk1"/>
              </a:buClr>
              <a:buSzPts val="1100"/>
            </a:pPr>
            <a:r>
              <a:rPr lang="hu-HU" dirty="0" err="1">
                <a:solidFill>
                  <a:schemeClr val="bg1"/>
                </a:solidFill>
              </a:rPr>
              <a:t>Greater</a:t>
            </a:r>
            <a:r>
              <a:rPr lang="hu-HU" dirty="0">
                <a:solidFill>
                  <a:schemeClr val="bg1"/>
                </a:solidFill>
              </a:rPr>
              <a:t> </a:t>
            </a:r>
            <a:r>
              <a:rPr lang="hu-HU" dirty="0" err="1">
                <a:solidFill>
                  <a:schemeClr val="bg1"/>
                </a:solidFill>
              </a:rPr>
              <a:t>than</a:t>
            </a:r>
            <a:r>
              <a:rPr lang="hu-HU" dirty="0">
                <a:solidFill>
                  <a:schemeClr val="bg1"/>
                </a:solidFill>
              </a:rPr>
              <a:t> </a:t>
            </a:r>
            <a:r>
              <a:rPr lang="hu-HU" dirty="0" err="1">
                <a:solidFill>
                  <a:schemeClr val="bg1"/>
                </a:solidFill>
              </a:rPr>
              <a:t>or</a:t>
            </a:r>
            <a:r>
              <a:rPr lang="hu-HU" dirty="0">
                <a:solidFill>
                  <a:schemeClr val="bg1"/>
                </a:solidFill>
              </a:rPr>
              <a:t> </a:t>
            </a:r>
            <a:r>
              <a:rPr lang="hu-HU" dirty="0" err="1">
                <a:solidFill>
                  <a:schemeClr val="bg1"/>
                </a:solidFill>
              </a:rPr>
              <a:t>equal</a:t>
            </a:r>
            <a:r>
              <a:rPr lang="hu-HU" dirty="0">
                <a:solidFill>
                  <a:schemeClr val="bg1"/>
                </a:solidFill>
              </a:rPr>
              <a:t> </a:t>
            </a:r>
            <a:r>
              <a:rPr lang="hu-HU" dirty="0" err="1">
                <a:solidFill>
                  <a:schemeClr val="bg1"/>
                </a:solidFill>
              </a:rPr>
              <a:t>to</a:t>
            </a:r>
            <a:endParaRPr lang="hu-HU" dirty="0">
              <a:solidFill>
                <a:schemeClr val="bg1"/>
              </a:solidFill>
            </a:endParaRPr>
          </a:p>
        </p:txBody>
      </p:sp>
      <p:sp>
        <p:nvSpPr>
          <p:cNvPr id="20" name="Google Shape;234;p23">
            <a:extLst>
              <a:ext uri="{FF2B5EF4-FFF2-40B4-BE49-F238E27FC236}">
                <a16:creationId xmlns:a16="http://schemas.microsoft.com/office/drawing/2014/main" id="{B7B088AF-DD0B-4085-AC06-1774122D9F90}"/>
              </a:ext>
            </a:extLst>
          </p:cNvPr>
          <p:cNvSpPr txBox="1">
            <a:spLocks/>
          </p:cNvSpPr>
          <p:nvPr/>
        </p:nvSpPr>
        <p:spPr>
          <a:xfrm>
            <a:off x="6433477" y="1523219"/>
            <a:ext cx="2076000" cy="19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hu-HU" dirty="0" err="1">
                <a:solidFill>
                  <a:schemeClr val="bg1"/>
                </a:solidFill>
              </a:rPr>
              <a:t>Not</a:t>
            </a:r>
            <a:r>
              <a:rPr lang="hu-HU" dirty="0">
                <a:solidFill>
                  <a:schemeClr val="bg1"/>
                </a:solidFill>
              </a:rPr>
              <a:t> </a:t>
            </a:r>
            <a:r>
              <a:rPr lang="hu-HU" dirty="0" err="1">
                <a:solidFill>
                  <a:schemeClr val="bg1"/>
                </a:solidFill>
              </a:rPr>
              <a:t>equal</a:t>
            </a:r>
            <a:endParaRPr lang="hu-HU" dirty="0">
              <a:solidFill>
                <a:schemeClr val="bg1"/>
              </a:solidFill>
            </a:endParaRPr>
          </a:p>
        </p:txBody>
      </p:sp>
      <p:sp>
        <p:nvSpPr>
          <p:cNvPr id="21" name="Google Shape;235;p23">
            <a:extLst>
              <a:ext uri="{FF2B5EF4-FFF2-40B4-BE49-F238E27FC236}">
                <a16:creationId xmlns:a16="http://schemas.microsoft.com/office/drawing/2014/main" id="{6868DDA4-0CB7-440C-B20B-6FCD26CA0822}"/>
              </a:ext>
            </a:extLst>
          </p:cNvPr>
          <p:cNvSpPr txBox="1">
            <a:spLocks/>
          </p:cNvSpPr>
          <p:nvPr/>
        </p:nvSpPr>
        <p:spPr>
          <a:xfrm>
            <a:off x="6433477" y="2447419"/>
            <a:ext cx="2076000" cy="19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hu-HU" dirty="0">
                <a:solidFill>
                  <a:schemeClr val="bg1"/>
                </a:solidFill>
              </a:rPr>
              <a:t>Less </a:t>
            </a:r>
            <a:r>
              <a:rPr lang="hu-HU" dirty="0" err="1">
                <a:solidFill>
                  <a:schemeClr val="bg1"/>
                </a:solidFill>
              </a:rPr>
              <a:t>than</a:t>
            </a:r>
            <a:endParaRPr lang="hu-HU" dirty="0">
              <a:solidFill>
                <a:schemeClr val="bg1"/>
              </a:solidFill>
            </a:endParaRPr>
          </a:p>
        </p:txBody>
      </p:sp>
      <p:sp>
        <p:nvSpPr>
          <p:cNvPr id="22" name="Google Shape;236;p23">
            <a:extLst>
              <a:ext uri="{FF2B5EF4-FFF2-40B4-BE49-F238E27FC236}">
                <a16:creationId xmlns:a16="http://schemas.microsoft.com/office/drawing/2014/main" id="{0088A07D-AB39-43B7-89D8-35CA62F3F145}"/>
              </a:ext>
            </a:extLst>
          </p:cNvPr>
          <p:cNvSpPr txBox="1">
            <a:spLocks/>
          </p:cNvSpPr>
          <p:nvPr/>
        </p:nvSpPr>
        <p:spPr>
          <a:xfrm>
            <a:off x="6433477" y="3336356"/>
            <a:ext cx="2076000" cy="19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1100"/>
            </a:pPr>
            <a:r>
              <a:rPr lang="hu-HU" dirty="0">
                <a:solidFill>
                  <a:schemeClr val="bg1"/>
                </a:solidFill>
              </a:rPr>
              <a:t>Less </a:t>
            </a:r>
            <a:r>
              <a:rPr lang="hu-HU" dirty="0" err="1">
                <a:solidFill>
                  <a:schemeClr val="bg1"/>
                </a:solidFill>
              </a:rPr>
              <a:t>than</a:t>
            </a:r>
            <a:r>
              <a:rPr lang="hu-HU" dirty="0">
                <a:solidFill>
                  <a:schemeClr val="bg1"/>
                </a:solidFill>
              </a:rPr>
              <a:t> </a:t>
            </a:r>
            <a:r>
              <a:rPr lang="hu-HU" dirty="0" err="1">
                <a:solidFill>
                  <a:schemeClr val="bg1"/>
                </a:solidFill>
              </a:rPr>
              <a:t>or</a:t>
            </a:r>
            <a:r>
              <a:rPr lang="hu-HU" dirty="0">
                <a:solidFill>
                  <a:schemeClr val="bg1"/>
                </a:solidFill>
              </a:rPr>
              <a:t> </a:t>
            </a:r>
            <a:r>
              <a:rPr lang="hu-HU" dirty="0" err="1">
                <a:solidFill>
                  <a:schemeClr val="bg1"/>
                </a:solidFill>
              </a:rPr>
              <a:t>equal</a:t>
            </a:r>
            <a:r>
              <a:rPr lang="hu-HU" dirty="0">
                <a:solidFill>
                  <a:schemeClr val="bg1"/>
                </a:solidFill>
              </a:rPr>
              <a:t> </a:t>
            </a:r>
            <a:r>
              <a:rPr lang="hu-HU" dirty="0" err="1">
                <a:solidFill>
                  <a:schemeClr val="bg1"/>
                </a:solidFill>
              </a:rPr>
              <a:t>to</a:t>
            </a:r>
            <a:endParaRPr lang="hu-HU" dirty="0">
              <a:solidFill>
                <a:schemeClr val="bg1"/>
              </a:solidFill>
            </a:endParaRPr>
          </a:p>
        </p:txBody>
      </p:sp>
      <p:cxnSp>
        <p:nvCxnSpPr>
          <p:cNvPr id="23" name="Google Shape;257;p23">
            <a:extLst>
              <a:ext uri="{FF2B5EF4-FFF2-40B4-BE49-F238E27FC236}">
                <a16:creationId xmlns:a16="http://schemas.microsoft.com/office/drawing/2014/main" id="{105F67BA-58D4-47B1-A11A-832D20A74090}"/>
              </a:ext>
            </a:extLst>
          </p:cNvPr>
          <p:cNvCxnSpPr/>
          <p:nvPr/>
        </p:nvCxnSpPr>
        <p:spPr>
          <a:xfrm>
            <a:off x="311700" y="1129855"/>
            <a:ext cx="8520600" cy="0"/>
          </a:xfrm>
          <a:prstGeom prst="straightConnector1">
            <a:avLst/>
          </a:prstGeom>
          <a:noFill/>
          <a:ln w="9525" cap="flat" cmpd="sng">
            <a:solidFill>
              <a:srgbClr val="48FFD5"/>
            </a:solidFill>
            <a:prstDash val="solid"/>
            <a:round/>
            <a:headEnd type="none" w="med" len="med"/>
            <a:tailEnd type="none" w="med" len="med"/>
          </a:ln>
        </p:spPr>
      </p:cxnSp>
    </p:spTree>
    <p:extLst>
      <p:ext uri="{BB962C8B-B14F-4D97-AF65-F5344CB8AC3E}">
        <p14:creationId xmlns:p14="http://schemas.microsoft.com/office/powerpoint/2010/main" val="19061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43CA1ED-F17F-40A6-8036-6D5147E6A009}"/>
              </a:ext>
            </a:extLst>
          </p:cNvPr>
          <p:cNvSpPr>
            <a:spLocks noGrp="1"/>
          </p:cNvSpPr>
          <p:nvPr>
            <p:ph type="ctrTitle"/>
          </p:nvPr>
        </p:nvSpPr>
        <p:spPr/>
        <p:txBody>
          <a:bodyPr/>
          <a:lstStyle/>
          <a:p>
            <a:endParaRPr lang="hu-HU"/>
          </a:p>
        </p:txBody>
      </p:sp>
      <p:sp>
        <p:nvSpPr>
          <p:cNvPr id="3" name="Alcím 2">
            <a:extLst>
              <a:ext uri="{FF2B5EF4-FFF2-40B4-BE49-F238E27FC236}">
                <a16:creationId xmlns:a16="http://schemas.microsoft.com/office/drawing/2014/main" id="{308415CB-E819-4D28-95FC-D07668569A28}"/>
              </a:ext>
            </a:extLst>
          </p:cNvPr>
          <p:cNvSpPr>
            <a:spLocks noGrp="1"/>
          </p:cNvSpPr>
          <p:nvPr>
            <p:ph type="subTitle" idx="1"/>
          </p:nvPr>
        </p:nvSpPr>
        <p:spPr/>
        <p:txBody>
          <a:bodyPr/>
          <a:lstStyle/>
          <a:p>
            <a:endParaRPr lang="hu-HU"/>
          </a:p>
        </p:txBody>
      </p:sp>
      <p:pic>
        <p:nvPicPr>
          <p:cNvPr id="4" name="Kép 3">
            <a:extLst>
              <a:ext uri="{FF2B5EF4-FFF2-40B4-BE49-F238E27FC236}">
                <a16:creationId xmlns:a16="http://schemas.microsoft.com/office/drawing/2014/main" id="{9345B118-F2F5-4B9E-B1B8-5C701BD695CD}"/>
              </a:ext>
            </a:extLst>
          </p:cNvPr>
          <p:cNvPicPr>
            <a:picLocks noChangeAspect="1"/>
          </p:cNvPicPr>
          <p:nvPr/>
        </p:nvPicPr>
        <p:blipFill>
          <a:blip r:embed="rId2"/>
          <a:stretch>
            <a:fillRect/>
          </a:stretch>
        </p:blipFill>
        <p:spPr>
          <a:xfrm>
            <a:off x="0" y="285750"/>
            <a:ext cx="9144000" cy="4572000"/>
          </a:xfrm>
          <a:prstGeom prst="rect">
            <a:avLst/>
          </a:prstGeom>
        </p:spPr>
      </p:pic>
    </p:spTree>
    <p:extLst>
      <p:ext uri="{BB962C8B-B14F-4D97-AF65-F5344CB8AC3E}">
        <p14:creationId xmlns:p14="http://schemas.microsoft.com/office/powerpoint/2010/main" val="39294830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sz="3000" dirty="0" err="1"/>
              <a:t>Collections</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a:t>List</a:t>
            </a:r>
          </a:p>
          <a:p>
            <a:pPr marL="0" lvl="0" indent="0" algn="l" rtl="0">
              <a:spcBef>
                <a:spcPts val="0"/>
              </a:spcBef>
              <a:spcAft>
                <a:spcPts val="0"/>
              </a:spcAft>
              <a:buClr>
                <a:schemeClr val="dk1"/>
              </a:buClr>
              <a:buSzPts val="1100"/>
              <a:buFont typeface="Arial"/>
              <a:buNone/>
            </a:pPr>
            <a:r>
              <a:rPr lang="hu-HU" dirty="0"/>
              <a:t>Map</a:t>
            </a:r>
          </a:p>
          <a:p>
            <a:pPr marL="0" lvl="0" indent="0" algn="l" rtl="0">
              <a:spcBef>
                <a:spcPts val="0"/>
              </a:spcBef>
              <a:spcAft>
                <a:spcPts val="0"/>
              </a:spcAft>
              <a:buClr>
                <a:schemeClr val="dk1"/>
              </a:buClr>
              <a:buSzPts val="1100"/>
              <a:buFont typeface="Arial"/>
              <a:buNone/>
            </a:pPr>
            <a:r>
              <a:rPr lang="hu-HU" dirty="0" err="1"/>
              <a:t>Array</a:t>
            </a:r>
            <a:endParaRPr lang="hu-HU" dirty="0"/>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solidFill>
                  <a:srgbClr val="48FFD5"/>
                </a:solidFill>
                <a:latin typeface="Impact"/>
                <a:ea typeface="Impact"/>
                <a:cs typeface="Impact"/>
                <a:sym typeface="Impact"/>
              </a:rPr>
              <a:t>Collections</a:t>
            </a:r>
            <a:endParaRPr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45482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174070" y="1464263"/>
            <a:ext cx="3067112" cy="23367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0000"/>
                </a:solidFill>
                <a:effectLst/>
                <a:latin typeface="verdana" panose="020B0604030504040204" pitchFamily="34" charset="0"/>
              </a:rPr>
              <a:t>A Collection represents a single unit of objects, i.e., a group.</a:t>
            </a:r>
            <a:br>
              <a:rPr lang="hu-HU" sz="1600" b="0" i="0" dirty="0">
                <a:solidFill>
                  <a:srgbClr val="000000"/>
                </a:solidFill>
                <a:effectLst/>
                <a:latin typeface="verdana" panose="020B0604030504040204" pitchFamily="34" charset="0"/>
              </a:rPr>
            </a:br>
            <a:r>
              <a:rPr lang="en-US" sz="1600" b="0" i="0" dirty="0">
                <a:solidFill>
                  <a:srgbClr val="000000"/>
                </a:solidFill>
                <a:effectLst/>
                <a:latin typeface="verdana" panose="020B0604030504040204" pitchFamily="34" charset="0"/>
              </a:rPr>
              <a:t>Java Collections can achieve all the operations that you perform on a data such as searching, sorting, insertion, manipulation, and deletion.</a:t>
            </a:r>
            <a:endParaRPr sz="1600" dirty="0"/>
          </a:p>
        </p:txBody>
      </p:sp>
      <p:pic>
        <p:nvPicPr>
          <p:cNvPr id="6" name="Kép 5">
            <a:extLst>
              <a:ext uri="{FF2B5EF4-FFF2-40B4-BE49-F238E27FC236}">
                <a16:creationId xmlns:a16="http://schemas.microsoft.com/office/drawing/2014/main" id="{55231BB0-D352-43C3-800B-66D9BA81E9A2}"/>
              </a:ext>
            </a:extLst>
          </p:cNvPr>
          <p:cNvPicPr>
            <a:picLocks noChangeAspect="1"/>
          </p:cNvPicPr>
          <p:nvPr/>
        </p:nvPicPr>
        <p:blipFill>
          <a:blip r:embed="rId3"/>
          <a:stretch>
            <a:fillRect/>
          </a:stretch>
        </p:blipFill>
        <p:spPr>
          <a:xfrm>
            <a:off x="5086538" y="1974082"/>
            <a:ext cx="1883392" cy="1705815"/>
          </a:xfrm>
          <a:prstGeom prst="rect">
            <a:avLst/>
          </a:prstGeom>
        </p:spPr>
      </p:pic>
    </p:spTree>
    <p:extLst>
      <p:ext uri="{BB962C8B-B14F-4D97-AF65-F5344CB8AC3E}">
        <p14:creationId xmlns:p14="http://schemas.microsoft.com/office/powerpoint/2010/main" val="4013840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t>Collection</a:t>
            </a:r>
            <a:r>
              <a:rPr lang="hu-HU" dirty="0"/>
              <a:t> </a:t>
            </a:r>
            <a:r>
              <a:rPr lang="hu-HU" dirty="0" err="1"/>
              <a:t>types</a:t>
            </a:r>
            <a:endParaRPr dirty="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solidFill>
                  <a:srgbClr val="0E2A47"/>
                </a:solidFill>
              </a:rPr>
              <a:t>Array</a:t>
            </a:r>
            <a:endParaRPr dirty="0">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rgbClr val="0E2A47"/>
                </a:solidFill>
              </a:rPr>
              <a:t>Map</a:t>
            </a:r>
            <a:endParaRPr dirty="0">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rgbClr val="0E2A47"/>
                </a:solidFill>
              </a:rPr>
              <a:t>List</a:t>
            </a:r>
            <a:endParaRPr dirty="0">
              <a:solidFill>
                <a:srgbClr val="0E2A47"/>
              </a:solidFill>
            </a:endParaRPr>
          </a:p>
        </p:txBody>
      </p:sp>
    </p:spTree>
    <p:extLst>
      <p:ext uri="{BB962C8B-B14F-4D97-AF65-F5344CB8AC3E}">
        <p14:creationId xmlns:p14="http://schemas.microsoft.com/office/powerpoint/2010/main" val="1759430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Arrays</a:t>
            </a:r>
            <a:endParaRPr dirty="0"/>
          </a:p>
        </p:txBody>
      </p:sp>
      <p:sp>
        <p:nvSpPr>
          <p:cNvPr id="276" name="Google Shape;276;p2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Store</a:t>
            </a:r>
            <a:r>
              <a:rPr lang="hu-HU" dirty="0"/>
              <a:t> a fix </a:t>
            </a:r>
            <a:r>
              <a:rPr lang="hu-HU" dirty="0" err="1"/>
              <a:t>number</a:t>
            </a:r>
            <a:r>
              <a:rPr lang="hu-HU" dirty="0"/>
              <a:t> of </a:t>
            </a:r>
            <a:r>
              <a:rPr lang="hu-HU" dirty="0" err="1"/>
              <a:t>elements</a:t>
            </a:r>
            <a:r>
              <a:rPr lang="hu-HU" dirty="0"/>
              <a:t> in </a:t>
            </a:r>
            <a:r>
              <a:rPr lang="hu-HU" dirty="0" err="1"/>
              <a:t>the</a:t>
            </a:r>
            <a:r>
              <a:rPr lang="hu-HU" dirty="0"/>
              <a:t> </a:t>
            </a:r>
            <a:r>
              <a:rPr lang="hu-HU" dirty="0" err="1"/>
              <a:t>same</a:t>
            </a:r>
            <a:r>
              <a:rPr lang="hu-HU" dirty="0"/>
              <a:t> </a:t>
            </a:r>
            <a:r>
              <a:rPr lang="hu-HU" dirty="0" err="1"/>
              <a:t>type</a:t>
            </a:r>
            <a:endParaRPr dirty="0"/>
          </a:p>
        </p:txBody>
      </p:sp>
      <p:sp>
        <p:nvSpPr>
          <p:cNvPr id="277" name="Google Shape;277;p2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Automatical</a:t>
            </a:r>
            <a:r>
              <a:rPr lang="hu-HU" dirty="0"/>
              <a:t> indexing </a:t>
            </a:r>
            <a:r>
              <a:rPr lang="hu-HU" dirty="0" err="1"/>
              <a:t>started</a:t>
            </a:r>
            <a:r>
              <a:rPr lang="hu-HU" dirty="0"/>
              <a:t> </a:t>
            </a:r>
            <a:r>
              <a:rPr lang="hu-HU" dirty="0" err="1"/>
              <a:t>by</a:t>
            </a:r>
            <a:r>
              <a:rPr lang="hu-HU" dirty="0"/>
              <a:t> 0</a:t>
            </a:r>
            <a:endParaRPr dirty="0"/>
          </a:p>
        </p:txBody>
      </p:sp>
      <p:sp>
        <p:nvSpPr>
          <p:cNvPr id="278" name="Google Shape;278;p2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Container</a:t>
            </a:r>
            <a:r>
              <a:rPr lang="hu-HU" dirty="0"/>
              <a:t> </a:t>
            </a:r>
            <a:r>
              <a:rPr lang="hu-HU" dirty="0" err="1"/>
              <a:t>object</a:t>
            </a:r>
            <a:r>
              <a:rPr lang="hu-HU" dirty="0"/>
              <a:t> </a:t>
            </a:r>
            <a:r>
              <a:rPr lang="hu-HU" dirty="0" err="1"/>
              <a:t>with</a:t>
            </a:r>
            <a:r>
              <a:rPr lang="hu-HU" dirty="0"/>
              <a:t> </a:t>
            </a:r>
            <a:r>
              <a:rPr lang="hu-HU" dirty="0" err="1"/>
              <a:t>built</a:t>
            </a:r>
            <a:r>
              <a:rPr lang="hu-HU" dirty="0"/>
              <a:t> in </a:t>
            </a:r>
            <a:r>
              <a:rPr lang="hu-HU" dirty="0" err="1"/>
              <a:t>functions</a:t>
            </a:r>
            <a:endParaRPr dirty="0"/>
          </a:p>
        </p:txBody>
      </p:sp>
      <p:sp>
        <p:nvSpPr>
          <p:cNvPr id="282" name="Google Shape;282;p25"/>
          <p:cNvSpPr/>
          <p:nvPr/>
        </p:nvSpPr>
        <p:spPr>
          <a:xfrm>
            <a:off x="1267145"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5"/>
          <p:cNvSpPr/>
          <p:nvPr/>
        </p:nvSpPr>
        <p:spPr>
          <a:xfrm>
            <a:off x="4081142" y="2083606"/>
            <a:ext cx="994978" cy="830447"/>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5"/>
          <p:cNvSpPr/>
          <p:nvPr/>
        </p:nvSpPr>
        <p:spPr>
          <a:xfrm>
            <a:off x="6877940" y="2077049"/>
            <a:ext cx="1002833" cy="837003"/>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40788865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More </a:t>
            </a:r>
            <a:r>
              <a:rPr lang="hu-HU" dirty="0" err="1"/>
              <a:t>possibilities</a:t>
            </a:r>
            <a:endParaRPr dirty="0"/>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hu-HU" sz="1300" dirty="0" err="1">
                <a:solidFill>
                  <a:schemeClr val="lt1"/>
                </a:solidFill>
              </a:rPr>
              <a:t>You</a:t>
            </a:r>
            <a:r>
              <a:rPr lang="hu-HU" sz="1300" dirty="0">
                <a:solidFill>
                  <a:schemeClr val="lt1"/>
                </a:solidFill>
              </a:rPr>
              <a:t> </a:t>
            </a:r>
            <a:r>
              <a:rPr lang="hu-HU" sz="1300" dirty="0" err="1">
                <a:solidFill>
                  <a:schemeClr val="lt1"/>
                </a:solidFill>
              </a:rPr>
              <a:t>can</a:t>
            </a:r>
            <a:r>
              <a:rPr lang="hu-HU" sz="1300" dirty="0">
                <a:solidFill>
                  <a:schemeClr val="lt1"/>
                </a:solidFill>
              </a:rPr>
              <a:t> </a:t>
            </a:r>
            <a:r>
              <a:rPr lang="hu-HU" sz="1300" dirty="0" err="1">
                <a:solidFill>
                  <a:schemeClr val="lt1"/>
                </a:solidFill>
              </a:rPr>
              <a:t>declarate</a:t>
            </a:r>
            <a:r>
              <a:rPr lang="hu-HU" sz="1300" dirty="0">
                <a:solidFill>
                  <a:schemeClr val="lt1"/>
                </a:solidFill>
              </a:rPr>
              <a:t> a </a:t>
            </a:r>
            <a:r>
              <a:rPr lang="hu-HU" sz="1300" dirty="0" err="1">
                <a:solidFill>
                  <a:schemeClr val="lt1"/>
                </a:solidFill>
              </a:rPr>
              <a:t>technically</a:t>
            </a:r>
            <a:r>
              <a:rPr lang="hu-HU" sz="1300" dirty="0">
                <a:solidFill>
                  <a:schemeClr val="lt1"/>
                </a:solidFill>
              </a:rPr>
              <a:t> </a:t>
            </a:r>
            <a:r>
              <a:rPr lang="hu-HU" sz="1300" dirty="0" err="1">
                <a:solidFill>
                  <a:schemeClr val="lt1"/>
                </a:solidFill>
              </a:rPr>
              <a:t>empty</a:t>
            </a:r>
            <a:r>
              <a:rPr lang="hu-HU" sz="1300" dirty="0">
                <a:solidFill>
                  <a:schemeClr val="lt1"/>
                </a:solidFill>
              </a:rPr>
              <a:t> </a:t>
            </a:r>
            <a:r>
              <a:rPr lang="hu-HU" sz="1300" dirty="0" err="1">
                <a:solidFill>
                  <a:schemeClr val="lt1"/>
                </a:solidFill>
              </a:rPr>
              <a:t>array</a:t>
            </a:r>
            <a:r>
              <a:rPr lang="hu-HU" sz="1300" dirty="0">
                <a:solidFill>
                  <a:schemeClr val="lt1"/>
                </a:solidFill>
              </a:rPr>
              <a:t>, </a:t>
            </a:r>
            <a:r>
              <a:rPr lang="hu-HU" sz="1300" dirty="0" err="1">
                <a:solidFill>
                  <a:schemeClr val="lt1"/>
                </a:solidFill>
              </a:rPr>
              <a:t>but</a:t>
            </a:r>
            <a:r>
              <a:rPr lang="hu-HU" sz="1300" dirty="0">
                <a:solidFill>
                  <a:schemeClr val="lt1"/>
                </a:solidFill>
              </a:rPr>
              <a:t> in </a:t>
            </a:r>
            <a:r>
              <a:rPr lang="hu-HU" sz="1300" dirty="0" err="1">
                <a:solidFill>
                  <a:schemeClr val="lt1"/>
                </a:solidFill>
              </a:rPr>
              <a:t>real</a:t>
            </a:r>
            <a:r>
              <a:rPr lang="hu-HU" sz="1300" dirty="0">
                <a:solidFill>
                  <a:schemeClr val="lt1"/>
                </a:solidFill>
              </a:rPr>
              <a:t>, </a:t>
            </a:r>
            <a:r>
              <a:rPr lang="hu-HU" sz="1300" dirty="0" err="1">
                <a:solidFill>
                  <a:schemeClr val="lt1"/>
                </a:solidFill>
              </a:rPr>
              <a:t>it</a:t>
            </a:r>
            <a:r>
              <a:rPr lang="hu-HU" sz="1300" dirty="0">
                <a:solidFill>
                  <a:schemeClr val="lt1"/>
                </a:solidFill>
              </a:rPr>
              <a:t> </a:t>
            </a:r>
            <a:r>
              <a:rPr lang="hu-HU" sz="1300" dirty="0" err="1">
                <a:solidFill>
                  <a:schemeClr val="lt1"/>
                </a:solidFill>
              </a:rPr>
              <a:t>will</a:t>
            </a:r>
            <a:r>
              <a:rPr lang="hu-HU" sz="1300" dirty="0">
                <a:solidFill>
                  <a:schemeClr val="lt1"/>
                </a:solidFill>
              </a:rPr>
              <a:t> be </a:t>
            </a:r>
            <a:r>
              <a:rPr lang="hu-HU" sz="1300" dirty="0" err="1">
                <a:solidFill>
                  <a:schemeClr val="lt1"/>
                </a:solidFill>
              </a:rPr>
              <a:t>filled</a:t>
            </a:r>
            <a:r>
              <a:rPr lang="hu-HU" sz="1300" dirty="0">
                <a:solidFill>
                  <a:schemeClr val="lt1"/>
                </a:solidFill>
              </a:rPr>
              <a:t> </a:t>
            </a:r>
            <a:r>
              <a:rPr lang="hu-HU" sz="1300" dirty="0" err="1">
                <a:solidFill>
                  <a:schemeClr val="lt1"/>
                </a:solidFill>
              </a:rPr>
              <a:t>with</a:t>
            </a:r>
            <a:r>
              <a:rPr lang="hu-HU" sz="1300" dirty="0">
                <a:solidFill>
                  <a:schemeClr val="lt1"/>
                </a:solidFill>
              </a:rPr>
              <a:t> null </a:t>
            </a:r>
            <a:r>
              <a:rPr lang="hu-HU" sz="1300" dirty="0" err="1">
                <a:solidFill>
                  <a:schemeClr val="lt1"/>
                </a:solidFill>
              </a:rPr>
              <a:t>values</a:t>
            </a:r>
            <a:endParaRPr sz="1300" dirty="0"/>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sz="1300" dirty="0" err="1"/>
              <a:t>Multidimensional</a:t>
            </a:r>
            <a:r>
              <a:rPr lang="hu-HU" sz="1300" dirty="0"/>
              <a:t> </a:t>
            </a:r>
            <a:r>
              <a:rPr lang="hu-HU" sz="1300" dirty="0" err="1"/>
              <a:t>arrays</a:t>
            </a:r>
            <a:r>
              <a:rPr lang="hu-HU" sz="1300" dirty="0"/>
              <a:t> </a:t>
            </a:r>
            <a:r>
              <a:rPr lang="hu-HU" sz="1300" dirty="0" err="1"/>
              <a:t>contains</a:t>
            </a:r>
            <a:r>
              <a:rPr lang="hu-HU" sz="1300" dirty="0"/>
              <a:t> </a:t>
            </a:r>
            <a:r>
              <a:rPr lang="hu-HU" sz="1300" dirty="0" err="1"/>
              <a:t>other</a:t>
            </a:r>
            <a:r>
              <a:rPr lang="hu-HU" sz="1300" dirty="0"/>
              <a:t> </a:t>
            </a:r>
            <a:r>
              <a:rPr lang="hu-HU" sz="1300" dirty="0" err="1"/>
              <a:t>arrays</a:t>
            </a:r>
            <a:r>
              <a:rPr lang="hu-HU" sz="1300" dirty="0"/>
              <a:t>, </a:t>
            </a:r>
            <a:r>
              <a:rPr lang="hu-HU" sz="1300" dirty="0" err="1"/>
              <a:t>as</a:t>
            </a:r>
            <a:r>
              <a:rPr lang="hu-HU" sz="1300" dirty="0"/>
              <a:t> </a:t>
            </a:r>
            <a:r>
              <a:rPr lang="hu-HU" sz="1300" dirty="0" err="1"/>
              <a:t>elements</a:t>
            </a:r>
            <a:endParaRPr sz="1300" dirty="0"/>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1300" dirty="0" err="1"/>
              <a:t>Declarated</a:t>
            </a:r>
            <a:r>
              <a:rPr lang="hu-HU" sz="1300" dirty="0"/>
              <a:t> </a:t>
            </a:r>
            <a:r>
              <a:rPr lang="hu-HU" sz="1300" dirty="0" err="1"/>
              <a:t>empty</a:t>
            </a:r>
            <a:endParaRPr sz="1300" dirty="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1300" dirty="0" err="1"/>
              <a:t>Filled</a:t>
            </a:r>
            <a:r>
              <a:rPr lang="hu-HU" sz="1300" dirty="0"/>
              <a:t> </a:t>
            </a:r>
            <a:r>
              <a:rPr lang="hu-HU" sz="1300" dirty="0" err="1"/>
              <a:t>while</a:t>
            </a:r>
            <a:r>
              <a:rPr lang="hu-HU" sz="1300" dirty="0"/>
              <a:t> </a:t>
            </a:r>
            <a:r>
              <a:rPr lang="hu-HU" sz="1300" dirty="0" err="1"/>
              <a:t>declaration</a:t>
            </a:r>
            <a:endParaRPr sz="1300" dirty="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1300" dirty="0" err="1"/>
              <a:t>Multidimensional</a:t>
            </a:r>
            <a:endParaRPr sz="1300" dirty="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7915375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szöveg látható&#10;&#10;Automatikusan generált leírás">
            <a:extLst>
              <a:ext uri="{FF2B5EF4-FFF2-40B4-BE49-F238E27FC236}">
                <a16:creationId xmlns:a16="http://schemas.microsoft.com/office/drawing/2014/main" id="{96489626-2810-4BA9-9CFB-E79B0E872813}"/>
              </a:ext>
            </a:extLst>
          </p:cNvPr>
          <p:cNvPicPr>
            <a:picLocks noChangeAspect="1"/>
          </p:cNvPicPr>
          <p:nvPr/>
        </p:nvPicPr>
        <p:blipFill rotWithShape="1">
          <a:blip r:embed="rId2"/>
          <a:srcRect t="6946" b="5449"/>
          <a:stretch/>
        </p:blipFill>
        <p:spPr>
          <a:xfrm>
            <a:off x="4451674" y="688041"/>
            <a:ext cx="4692326" cy="4159624"/>
          </a:xfrm>
          <a:prstGeom prst="rect">
            <a:avLst/>
          </a:prstGeom>
        </p:spPr>
      </p:pic>
      <p:pic>
        <p:nvPicPr>
          <p:cNvPr id="5" name="Kép 4" descr="A képen szöveg látható&#10;&#10;Automatikusan generált leírás">
            <a:extLst>
              <a:ext uri="{FF2B5EF4-FFF2-40B4-BE49-F238E27FC236}">
                <a16:creationId xmlns:a16="http://schemas.microsoft.com/office/drawing/2014/main" id="{8391E417-8A97-4B11-8F8B-749C194CF7EB}"/>
              </a:ext>
            </a:extLst>
          </p:cNvPr>
          <p:cNvPicPr>
            <a:picLocks noChangeAspect="1"/>
          </p:cNvPicPr>
          <p:nvPr/>
        </p:nvPicPr>
        <p:blipFill>
          <a:blip r:embed="rId3"/>
          <a:stretch>
            <a:fillRect/>
          </a:stretch>
        </p:blipFill>
        <p:spPr>
          <a:xfrm>
            <a:off x="0" y="367553"/>
            <a:ext cx="4474998" cy="2814918"/>
          </a:xfrm>
          <a:prstGeom prst="rect">
            <a:avLst/>
          </a:prstGeom>
        </p:spPr>
      </p:pic>
    </p:spTree>
    <p:extLst>
      <p:ext uri="{BB962C8B-B14F-4D97-AF65-F5344CB8AC3E}">
        <p14:creationId xmlns:p14="http://schemas.microsoft.com/office/powerpoint/2010/main" val="1294352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t>Lists</a:t>
            </a:r>
            <a:endParaRPr dirty="0">
              <a:solidFill>
                <a:srgbClr val="FFFFFF"/>
              </a:solidFill>
            </a:endParaRPr>
          </a:p>
        </p:txBody>
      </p:sp>
      <p:sp>
        <p:nvSpPr>
          <p:cNvPr id="404" name="Google Shape;404;p28"/>
          <p:cNvSpPr txBox="1">
            <a:spLocks noGrp="1"/>
          </p:cNvSpPr>
          <p:nvPr>
            <p:ph type="ctrTitle"/>
          </p:nvPr>
        </p:nvSpPr>
        <p:spPr>
          <a:xfrm>
            <a:off x="1557931" y="2087899"/>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Resizeable</a:t>
            </a:r>
            <a:endParaRPr dirty="0">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ArrayList</a:t>
            </a:r>
            <a:r>
              <a:rPr lang="hu-HU" dirty="0">
                <a:solidFill>
                  <a:schemeClr val="dk1"/>
                </a:solidFill>
              </a:rPr>
              <a:t> and </a:t>
            </a:r>
            <a:r>
              <a:rPr lang="hu-HU" dirty="0" err="1">
                <a:solidFill>
                  <a:schemeClr val="dk1"/>
                </a:solidFill>
              </a:rPr>
              <a:t>LinkedList</a:t>
            </a:r>
            <a:endParaRPr dirty="0">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True</a:t>
            </a:r>
            <a:r>
              <a:rPr lang="hu-HU" dirty="0">
                <a:solidFill>
                  <a:schemeClr val="dk1"/>
                </a:solidFill>
              </a:rPr>
              <a:t> </a:t>
            </a:r>
            <a:r>
              <a:rPr lang="hu-HU" dirty="0" err="1">
                <a:solidFill>
                  <a:schemeClr val="dk1"/>
                </a:solidFill>
              </a:rPr>
              <a:t>remove</a:t>
            </a:r>
            <a:endParaRPr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75679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786054" y="1406832"/>
            <a:ext cx="34575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i="0" dirty="0">
                <a:solidFill>
                  <a:srgbClr val="202124"/>
                </a:solidFill>
                <a:effectLst/>
                <a:latin typeface="arial" panose="020B0604020202020204" pitchFamily="34" charset="0"/>
              </a:rPr>
              <a:t>Java List is an interface that extends Collection interface. Java List provides control over the position where you can insert an element. You can access elements by their index and also search elements in the list.</a:t>
            </a:r>
            <a:endParaRPr dirty="0"/>
          </a:p>
        </p:txBody>
      </p:sp>
    </p:spTree>
    <p:extLst>
      <p:ext uri="{BB962C8B-B14F-4D97-AF65-F5344CB8AC3E}">
        <p14:creationId xmlns:p14="http://schemas.microsoft.com/office/powerpoint/2010/main" val="11597500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Kép 2" descr="A képen szöveg látható&#10;&#10;Automatikusan generált leírás">
            <a:extLst>
              <a:ext uri="{FF2B5EF4-FFF2-40B4-BE49-F238E27FC236}">
                <a16:creationId xmlns:a16="http://schemas.microsoft.com/office/drawing/2014/main" id="{7E488018-E2D4-407A-A5BB-0123BADA224E}"/>
              </a:ext>
            </a:extLst>
          </p:cNvPr>
          <p:cNvPicPr>
            <a:picLocks noChangeAspect="1"/>
          </p:cNvPicPr>
          <p:nvPr/>
        </p:nvPicPr>
        <p:blipFill>
          <a:blip r:embed="rId2"/>
          <a:stretch>
            <a:fillRect/>
          </a:stretch>
        </p:blipFill>
        <p:spPr>
          <a:xfrm>
            <a:off x="0" y="22592"/>
            <a:ext cx="7511985" cy="5143500"/>
          </a:xfrm>
          <a:prstGeom prst="rect">
            <a:avLst/>
          </a:prstGeom>
        </p:spPr>
      </p:pic>
    </p:spTree>
    <p:extLst>
      <p:ext uri="{BB962C8B-B14F-4D97-AF65-F5344CB8AC3E}">
        <p14:creationId xmlns:p14="http://schemas.microsoft.com/office/powerpoint/2010/main" val="9140694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cím 1">
            <a:extLst>
              <a:ext uri="{FF2B5EF4-FFF2-40B4-BE49-F238E27FC236}">
                <a16:creationId xmlns:a16="http://schemas.microsoft.com/office/drawing/2014/main" id="{B1AFAB56-1E93-40BD-AA1E-682355FE24FE}"/>
              </a:ext>
            </a:extLst>
          </p:cNvPr>
          <p:cNvSpPr>
            <a:spLocks noGrp="1"/>
          </p:cNvSpPr>
          <p:nvPr>
            <p:ph type="subTitle" idx="1"/>
          </p:nvPr>
        </p:nvSpPr>
        <p:spPr/>
        <p:txBody>
          <a:bodyPr/>
          <a:lstStyle/>
          <a:p>
            <a:endParaRPr lang="hu-HU"/>
          </a:p>
        </p:txBody>
      </p:sp>
      <p:sp>
        <p:nvSpPr>
          <p:cNvPr id="3" name="Alcím 2">
            <a:extLst>
              <a:ext uri="{FF2B5EF4-FFF2-40B4-BE49-F238E27FC236}">
                <a16:creationId xmlns:a16="http://schemas.microsoft.com/office/drawing/2014/main" id="{4F7E758D-FB35-4EA7-975F-4954AD06B1B0}"/>
              </a:ext>
            </a:extLst>
          </p:cNvPr>
          <p:cNvSpPr>
            <a:spLocks noGrp="1"/>
          </p:cNvSpPr>
          <p:nvPr>
            <p:ph type="subTitle" idx="2"/>
          </p:nvPr>
        </p:nvSpPr>
        <p:spPr/>
        <p:txBody>
          <a:bodyPr/>
          <a:lstStyle/>
          <a:p>
            <a:endParaRPr lang="hu-HU"/>
          </a:p>
        </p:txBody>
      </p:sp>
      <p:sp>
        <p:nvSpPr>
          <p:cNvPr id="4" name="Alcím 3">
            <a:extLst>
              <a:ext uri="{FF2B5EF4-FFF2-40B4-BE49-F238E27FC236}">
                <a16:creationId xmlns:a16="http://schemas.microsoft.com/office/drawing/2014/main" id="{6D30B8E1-67B9-4C99-B6E3-99FE1AD0D928}"/>
              </a:ext>
            </a:extLst>
          </p:cNvPr>
          <p:cNvSpPr>
            <a:spLocks noGrp="1"/>
          </p:cNvSpPr>
          <p:nvPr>
            <p:ph type="subTitle" idx="3"/>
          </p:nvPr>
        </p:nvSpPr>
        <p:spPr/>
        <p:txBody>
          <a:bodyPr/>
          <a:lstStyle/>
          <a:p>
            <a:endParaRPr lang="hu-HU"/>
          </a:p>
        </p:txBody>
      </p:sp>
      <p:sp>
        <p:nvSpPr>
          <p:cNvPr id="5" name="Cím 4">
            <a:extLst>
              <a:ext uri="{FF2B5EF4-FFF2-40B4-BE49-F238E27FC236}">
                <a16:creationId xmlns:a16="http://schemas.microsoft.com/office/drawing/2014/main" id="{260F18E3-1DD9-48A2-80EE-AD34428FE6C4}"/>
              </a:ext>
            </a:extLst>
          </p:cNvPr>
          <p:cNvSpPr>
            <a:spLocks noGrp="1"/>
          </p:cNvSpPr>
          <p:nvPr>
            <p:ph type="ctrTitle"/>
          </p:nvPr>
        </p:nvSpPr>
        <p:spPr/>
        <p:txBody>
          <a:bodyPr/>
          <a:lstStyle/>
          <a:p>
            <a:endParaRPr lang="hu-HU"/>
          </a:p>
        </p:txBody>
      </p:sp>
      <p:sp>
        <p:nvSpPr>
          <p:cNvPr id="6" name="Cím 5">
            <a:extLst>
              <a:ext uri="{FF2B5EF4-FFF2-40B4-BE49-F238E27FC236}">
                <a16:creationId xmlns:a16="http://schemas.microsoft.com/office/drawing/2014/main" id="{72B82433-6978-4B9A-B6A7-D18F89C256DE}"/>
              </a:ext>
            </a:extLst>
          </p:cNvPr>
          <p:cNvSpPr>
            <a:spLocks noGrp="1"/>
          </p:cNvSpPr>
          <p:nvPr>
            <p:ph type="ctrTitle" idx="4"/>
          </p:nvPr>
        </p:nvSpPr>
        <p:spPr/>
        <p:txBody>
          <a:bodyPr/>
          <a:lstStyle/>
          <a:p>
            <a:endParaRPr lang="hu-HU"/>
          </a:p>
        </p:txBody>
      </p:sp>
      <p:sp>
        <p:nvSpPr>
          <p:cNvPr id="7" name="Cím 6">
            <a:extLst>
              <a:ext uri="{FF2B5EF4-FFF2-40B4-BE49-F238E27FC236}">
                <a16:creationId xmlns:a16="http://schemas.microsoft.com/office/drawing/2014/main" id="{BA6C142B-06DE-456C-95F3-113D5D93AC1F}"/>
              </a:ext>
            </a:extLst>
          </p:cNvPr>
          <p:cNvSpPr>
            <a:spLocks noGrp="1"/>
          </p:cNvSpPr>
          <p:nvPr>
            <p:ph type="ctrTitle" idx="5"/>
          </p:nvPr>
        </p:nvSpPr>
        <p:spPr/>
        <p:txBody>
          <a:bodyPr/>
          <a:lstStyle/>
          <a:p>
            <a:endParaRPr lang="hu-HU"/>
          </a:p>
        </p:txBody>
      </p:sp>
      <p:sp>
        <p:nvSpPr>
          <p:cNvPr id="10" name="Google Shape;419;p28">
            <a:extLst>
              <a:ext uri="{FF2B5EF4-FFF2-40B4-BE49-F238E27FC236}">
                <a16:creationId xmlns:a16="http://schemas.microsoft.com/office/drawing/2014/main" id="{D35801A4-4502-4A15-B094-D9C6AFC88E5E}"/>
              </a:ext>
            </a:extLst>
          </p:cNvPr>
          <p:cNvSpPr/>
          <p:nvPr/>
        </p:nvSpPr>
        <p:spPr>
          <a:xfrm>
            <a:off x="5552528" y="1125447"/>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20;p28">
            <a:extLst>
              <a:ext uri="{FF2B5EF4-FFF2-40B4-BE49-F238E27FC236}">
                <a16:creationId xmlns:a16="http://schemas.microsoft.com/office/drawing/2014/main" id="{B237F5B2-AB08-432C-9216-62E62CE2BF15}"/>
              </a:ext>
            </a:extLst>
          </p:cNvPr>
          <p:cNvSpPr/>
          <p:nvPr/>
        </p:nvSpPr>
        <p:spPr>
          <a:xfrm>
            <a:off x="5665109" y="1301444"/>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12" name="Google Shape;421;p28">
            <a:extLst>
              <a:ext uri="{FF2B5EF4-FFF2-40B4-BE49-F238E27FC236}">
                <a16:creationId xmlns:a16="http://schemas.microsoft.com/office/drawing/2014/main" id="{21671966-4281-4F34-A38E-C897DD8D3203}"/>
              </a:ext>
            </a:extLst>
          </p:cNvPr>
          <p:cNvSpPr/>
          <p:nvPr/>
        </p:nvSpPr>
        <p:spPr>
          <a:xfrm>
            <a:off x="5295921" y="2896392"/>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13" name="Google Shape;422;p28">
            <a:extLst>
              <a:ext uri="{FF2B5EF4-FFF2-40B4-BE49-F238E27FC236}">
                <a16:creationId xmlns:a16="http://schemas.microsoft.com/office/drawing/2014/main" id="{EF7002BA-64C2-4A85-9721-ED8299761216}"/>
              </a:ext>
            </a:extLst>
          </p:cNvPr>
          <p:cNvSpPr/>
          <p:nvPr/>
        </p:nvSpPr>
        <p:spPr>
          <a:xfrm>
            <a:off x="5665109" y="1301444"/>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3;p28">
            <a:extLst>
              <a:ext uri="{FF2B5EF4-FFF2-40B4-BE49-F238E27FC236}">
                <a16:creationId xmlns:a16="http://schemas.microsoft.com/office/drawing/2014/main" id="{2AD04807-F40B-40EC-97AD-88C85C447625}"/>
              </a:ext>
            </a:extLst>
          </p:cNvPr>
          <p:cNvSpPr/>
          <p:nvPr/>
        </p:nvSpPr>
        <p:spPr>
          <a:xfrm>
            <a:off x="5803626" y="1502245"/>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4;p28">
            <a:extLst>
              <a:ext uri="{FF2B5EF4-FFF2-40B4-BE49-F238E27FC236}">
                <a16:creationId xmlns:a16="http://schemas.microsoft.com/office/drawing/2014/main" id="{CC58F064-B150-4E34-BCCB-A23F5AB07217}"/>
              </a:ext>
            </a:extLst>
          </p:cNvPr>
          <p:cNvSpPr/>
          <p:nvPr/>
        </p:nvSpPr>
        <p:spPr>
          <a:xfrm>
            <a:off x="5881150" y="1593750"/>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5;p28">
            <a:extLst>
              <a:ext uri="{FF2B5EF4-FFF2-40B4-BE49-F238E27FC236}">
                <a16:creationId xmlns:a16="http://schemas.microsoft.com/office/drawing/2014/main" id="{A2CD3EF7-A0B6-46F8-B668-4DCE20B54B50}"/>
              </a:ext>
            </a:extLst>
          </p:cNvPr>
          <p:cNvSpPr/>
          <p:nvPr/>
        </p:nvSpPr>
        <p:spPr>
          <a:xfrm>
            <a:off x="6160736" y="2295264"/>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26;p28">
            <a:extLst>
              <a:ext uri="{FF2B5EF4-FFF2-40B4-BE49-F238E27FC236}">
                <a16:creationId xmlns:a16="http://schemas.microsoft.com/office/drawing/2014/main" id="{68F7FCFC-73F5-42B1-B961-A5FBB4DCE192}"/>
              </a:ext>
            </a:extLst>
          </p:cNvPr>
          <p:cNvSpPr/>
          <p:nvPr/>
        </p:nvSpPr>
        <p:spPr>
          <a:xfrm>
            <a:off x="6220469" y="2370238"/>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18" name="Google Shape;427;p28">
            <a:extLst>
              <a:ext uri="{FF2B5EF4-FFF2-40B4-BE49-F238E27FC236}">
                <a16:creationId xmlns:a16="http://schemas.microsoft.com/office/drawing/2014/main" id="{97F35E01-6CFB-4280-8AD2-F4DFEE1E7080}"/>
              </a:ext>
            </a:extLst>
          </p:cNvPr>
          <p:cNvSpPr/>
          <p:nvPr/>
        </p:nvSpPr>
        <p:spPr>
          <a:xfrm>
            <a:off x="6220469" y="2470638"/>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19" name="Google Shape;428;p28">
            <a:extLst>
              <a:ext uri="{FF2B5EF4-FFF2-40B4-BE49-F238E27FC236}">
                <a16:creationId xmlns:a16="http://schemas.microsoft.com/office/drawing/2014/main" id="{CADCCDCB-A151-4E2F-924E-5267A863EAEB}"/>
              </a:ext>
            </a:extLst>
          </p:cNvPr>
          <p:cNvSpPr/>
          <p:nvPr/>
        </p:nvSpPr>
        <p:spPr>
          <a:xfrm>
            <a:off x="5840483" y="2295264"/>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9;p28">
            <a:extLst>
              <a:ext uri="{FF2B5EF4-FFF2-40B4-BE49-F238E27FC236}">
                <a16:creationId xmlns:a16="http://schemas.microsoft.com/office/drawing/2014/main" id="{01FAB3DF-4ED6-47AC-BA4A-9BA621B2CBE9}"/>
              </a:ext>
            </a:extLst>
          </p:cNvPr>
          <p:cNvSpPr/>
          <p:nvPr/>
        </p:nvSpPr>
        <p:spPr>
          <a:xfrm>
            <a:off x="5902752" y="2404408"/>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p28">
            <a:extLst>
              <a:ext uri="{FF2B5EF4-FFF2-40B4-BE49-F238E27FC236}">
                <a16:creationId xmlns:a16="http://schemas.microsoft.com/office/drawing/2014/main" id="{191C703D-A839-4B75-B96D-3CFA42A40CDB}"/>
              </a:ext>
            </a:extLst>
          </p:cNvPr>
          <p:cNvSpPr/>
          <p:nvPr/>
        </p:nvSpPr>
        <p:spPr>
          <a:xfrm>
            <a:off x="6343746" y="2052536"/>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1;p28">
            <a:extLst>
              <a:ext uri="{FF2B5EF4-FFF2-40B4-BE49-F238E27FC236}">
                <a16:creationId xmlns:a16="http://schemas.microsoft.com/office/drawing/2014/main" id="{9A6DEE89-8AEE-42EC-81D1-D138C829DAEE}"/>
              </a:ext>
            </a:extLst>
          </p:cNvPr>
          <p:cNvSpPr/>
          <p:nvPr/>
        </p:nvSpPr>
        <p:spPr>
          <a:xfrm>
            <a:off x="6343746" y="1860630"/>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2;p28">
            <a:extLst>
              <a:ext uri="{FF2B5EF4-FFF2-40B4-BE49-F238E27FC236}">
                <a16:creationId xmlns:a16="http://schemas.microsoft.com/office/drawing/2014/main" id="{774906C2-53EC-4537-A3F5-7102ABC3644D}"/>
              </a:ext>
            </a:extLst>
          </p:cNvPr>
          <p:cNvSpPr/>
          <p:nvPr/>
        </p:nvSpPr>
        <p:spPr>
          <a:xfrm>
            <a:off x="7047809" y="1861905"/>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p28">
            <a:extLst>
              <a:ext uri="{FF2B5EF4-FFF2-40B4-BE49-F238E27FC236}">
                <a16:creationId xmlns:a16="http://schemas.microsoft.com/office/drawing/2014/main" id="{2F5D22D6-0DD7-40C0-9501-D74E192C5D39}"/>
              </a:ext>
            </a:extLst>
          </p:cNvPr>
          <p:cNvSpPr/>
          <p:nvPr/>
        </p:nvSpPr>
        <p:spPr>
          <a:xfrm>
            <a:off x="7239700" y="1941964"/>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4;p28">
            <a:extLst>
              <a:ext uri="{FF2B5EF4-FFF2-40B4-BE49-F238E27FC236}">
                <a16:creationId xmlns:a16="http://schemas.microsoft.com/office/drawing/2014/main" id="{C1E061F9-C6C0-4803-8A8B-CFACBC607854}"/>
              </a:ext>
            </a:extLst>
          </p:cNvPr>
          <p:cNvSpPr/>
          <p:nvPr/>
        </p:nvSpPr>
        <p:spPr>
          <a:xfrm>
            <a:off x="7328655" y="1975011"/>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6" name="Google Shape;435;p28">
            <a:extLst>
              <a:ext uri="{FF2B5EF4-FFF2-40B4-BE49-F238E27FC236}">
                <a16:creationId xmlns:a16="http://schemas.microsoft.com/office/drawing/2014/main" id="{4A6513E6-957D-4B41-8A53-79E4B1988108}"/>
              </a:ext>
            </a:extLst>
          </p:cNvPr>
          <p:cNvSpPr/>
          <p:nvPr/>
        </p:nvSpPr>
        <p:spPr>
          <a:xfrm>
            <a:off x="7565038" y="2123699"/>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27" name="Google Shape;436;p28">
            <a:extLst>
              <a:ext uri="{FF2B5EF4-FFF2-40B4-BE49-F238E27FC236}">
                <a16:creationId xmlns:a16="http://schemas.microsoft.com/office/drawing/2014/main" id="{053FCC0B-22B9-40D1-9D00-57E06D730715}"/>
              </a:ext>
            </a:extLst>
          </p:cNvPr>
          <p:cNvSpPr/>
          <p:nvPr/>
        </p:nvSpPr>
        <p:spPr>
          <a:xfrm>
            <a:off x="7518025" y="127180"/>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7;p28">
            <a:extLst>
              <a:ext uri="{FF2B5EF4-FFF2-40B4-BE49-F238E27FC236}">
                <a16:creationId xmlns:a16="http://schemas.microsoft.com/office/drawing/2014/main" id="{4583305E-47A6-4A7C-A164-2075A609B7A1}"/>
              </a:ext>
            </a:extLst>
          </p:cNvPr>
          <p:cNvSpPr/>
          <p:nvPr/>
        </p:nvSpPr>
        <p:spPr>
          <a:xfrm>
            <a:off x="7636217" y="270783"/>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8;p28">
            <a:extLst>
              <a:ext uri="{FF2B5EF4-FFF2-40B4-BE49-F238E27FC236}">
                <a16:creationId xmlns:a16="http://schemas.microsoft.com/office/drawing/2014/main" id="{E28DD282-8D9B-4475-BF69-5D829BECFFE4}"/>
              </a:ext>
            </a:extLst>
          </p:cNvPr>
          <p:cNvSpPr/>
          <p:nvPr/>
        </p:nvSpPr>
        <p:spPr>
          <a:xfrm>
            <a:off x="8173786" y="1846649"/>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9;p28">
            <a:extLst>
              <a:ext uri="{FF2B5EF4-FFF2-40B4-BE49-F238E27FC236}">
                <a16:creationId xmlns:a16="http://schemas.microsoft.com/office/drawing/2014/main" id="{E219573E-7CBC-43B1-8F8B-7E6DC043C133}"/>
              </a:ext>
            </a:extLst>
          </p:cNvPr>
          <p:cNvSpPr/>
          <p:nvPr/>
        </p:nvSpPr>
        <p:spPr>
          <a:xfrm>
            <a:off x="8237329" y="490635"/>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40;p28">
            <a:extLst>
              <a:ext uri="{FF2B5EF4-FFF2-40B4-BE49-F238E27FC236}">
                <a16:creationId xmlns:a16="http://schemas.microsoft.com/office/drawing/2014/main" id="{127A8084-0215-4DA8-880C-B806AE080DD6}"/>
              </a:ext>
            </a:extLst>
          </p:cNvPr>
          <p:cNvSpPr/>
          <p:nvPr/>
        </p:nvSpPr>
        <p:spPr>
          <a:xfrm>
            <a:off x="7767114" y="592311"/>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41;p28">
            <a:extLst>
              <a:ext uri="{FF2B5EF4-FFF2-40B4-BE49-F238E27FC236}">
                <a16:creationId xmlns:a16="http://schemas.microsoft.com/office/drawing/2014/main" id="{8456F783-624A-4187-86BC-20F6552B08FC}"/>
              </a:ext>
            </a:extLst>
          </p:cNvPr>
          <p:cNvSpPr/>
          <p:nvPr/>
        </p:nvSpPr>
        <p:spPr>
          <a:xfrm>
            <a:off x="7885305" y="1000258"/>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Kép 8">
            <a:extLst>
              <a:ext uri="{FF2B5EF4-FFF2-40B4-BE49-F238E27FC236}">
                <a16:creationId xmlns:a16="http://schemas.microsoft.com/office/drawing/2014/main" id="{7AEFA551-05CD-4308-B833-EACDDDB46BF2}"/>
              </a:ext>
            </a:extLst>
          </p:cNvPr>
          <p:cNvPicPr>
            <a:picLocks noChangeAspect="1"/>
          </p:cNvPicPr>
          <p:nvPr/>
        </p:nvPicPr>
        <p:blipFill>
          <a:blip r:embed="rId2"/>
          <a:stretch>
            <a:fillRect/>
          </a:stretch>
        </p:blipFill>
        <p:spPr>
          <a:xfrm>
            <a:off x="61892" y="2666062"/>
            <a:ext cx="7572375" cy="2409825"/>
          </a:xfrm>
          <a:prstGeom prst="rect">
            <a:avLst/>
          </a:prstGeom>
        </p:spPr>
      </p:pic>
    </p:spTree>
    <p:extLst>
      <p:ext uri="{BB962C8B-B14F-4D97-AF65-F5344CB8AC3E}">
        <p14:creationId xmlns:p14="http://schemas.microsoft.com/office/powerpoint/2010/main" val="3441001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1">
            <a:extLst>
              <a:ext uri="{FF2B5EF4-FFF2-40B4-BE49-F238E27FC236}">
                <a16:creationId xmlns:a16="http://schemas.microsoft.com/office/drawing/2014/main" id="{5BA08D1F-5B00-4D42-8627-415EE1E69B35}"/>
              </a:ext>
            </a:extLst>
          </p:cNvPr>
          <p:cNvSpPr>
            <a:spLocks noGrp="1"/>
          </p:cNvSpPr>
          <p:nvPr>
            <p:ph type="body" idx="1"/>
          </p:nvPr>
        </p:nvSpPr>
        <p:spPr>
          <a:xfrm>
            <a:off x="810000" y="2169000"/>
            <a:ext cx="4640541" cy="1614106"/>
          </a:xfrm>
        </p:spPr>
        <p:txBody>
          <a:bodyPr/>
          <a:lstStyle/>
          <a:p>
            <a:r>
              <a:rPr lang="hu-HU" sz="1600" i="0" dirty="0">
                <a:solidFill>
                  <a:schemeClr val="tx1"/>
                </a:solidFill>
                <a:effectLst/>
                <a:latin typeface="Arial" panose="020B0604020202020204" pitchFamily="34" charset="0"/>
              </a:rPr>
              <a:t>A </a:t>
            </a:r>
            <a:r>
              <a:rPr lang="hu-HU" sz="1600" i="0" dirty="0" err="1">
                <a:solidFill>
                  <a:schemeClr val="tx1"/>
                </a:solidFill>
                <a:effectLst/>
                <a:latin typeface="Arial" panose="020B0604020202020204" pitchFamily="34" charset="0"/>
              </a:rPr>
              <a:t>programming</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language</a:t>
            </a:r>
            <a:r>
              <a:rPr lang="hu-HU" sz="1600" i="0" dirty="0">
                <a:solidFill>
                  <a:schemeClr val="tx1"/>
                </a:solidFill>
                <a:effectLst/>
                <a:latin typeface="Arial" panose="020B0604020202020204" pitchFamily="34" charset="0"/>
              </a:rPr>
              <a:t> is a </a:t>
            </a:r>
            <a:r>
              <a:rPr lang="hu-HU" sz="1600" i="0" dirty="0" err="1">
                <a:solidFill>
                  <a:schemeClr val="tx1"/>
                </a:solidFill>
                <a:effectLst/>
                <a:latin typeface="Arial" panose="020B0604020202020204" pitchFamily="34" charset="0"/>
              </a:rPr>
              <a:t>formal</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language</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comprising</a:t>
            </a:r>
            <a:r>
              <a:rPr lang="hu-HU" sz="1600" i="0" dirty="0">
                <a:solidFill>
                  <a:schemeClr val="tx1"/>
                </a:solidFill>
                <a:effectLst/>
                <a:latin typeface="Arial" panose="020B0604020202020204" pitchFamily="34" charset="0"/>
              </a:rPr>
              <a:t> a </a:t>
            </a:r>
            <a:r>
              <a:rPr lang="hu-HU" sz="1600" i="0" dirty="0" err="1">
                <a:solidFill>
                  <a:schemeClr val="tx1"/>
                </a:solidFill>
                <a:effectLst/>
                <a:latin typeface="Arial" panose="020B0604020202020204" pitchFamily="34" charset="0"/>
              </a:rPr>
              <a:t>set</a:t>
            </a:r>
            <a:r>
              <a:rPr lang="hu-HU" sz="1600" i="0" dirty="0">
                <a:solidFill>
                  <a:schemeClr val="tx1"/>
                </a:solidFill>
                <a:effectLst/>
                <a:latin typeface="Arial" panose="020B0604020202020204" pitchFamily="34" charset="0"/>
              </a:rPr>
              <a:t> of </a:t>
            </a:r>
            <a:r>
              <a:rPr lang="hu-HU" sz="1600" i="0" dirty="0" err="1">
                <a:solidFill>
                  <a:schemeClr val="tx1"/>
                </a:solidFill>
                <a:effectLst/>
                <a:latin typeface="Arial" panose="020B0604020202020204" pitchFamily="34" charset="0"/>
              </a:rPr>
              <a:t>strings</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that</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produce</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various</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kinds</a:t>
            </a:r>
            <a:r>
              <a:rPr lang="hu-HU" sz="1600" i="0" dirty="0">
                <a:solidFill>
                  <a:schemeClr val="tx1"/>
                </a:solidFill>
                <a:effectLst/>
                <a:latin typeface="Arial" panose="020B0604020202020204" pitchFamily="34" charset="0"/>
              </a:rPr>
              <a:t> of </a:t>
            </a:r>
            <a:r>
              <a:rPr lang="hu-HU" sz="1600" i="0" dirty="0" err="1">
                <a:solidFill>
                  <a:schemeClr val="tx1"/>
                </a:solidFill>
                <a:effectLst/>
                <a:latin typeface="Arial" panose="020B0604020202020204" pitchFamily="34" charset="0"/>
              </a:rPr>
              <a:t>machine</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code</a:t>
            </a:r>
            <a:r>
              <a:rPr lang="hu-HU" sz="1600" i="0" dirty="0">
                <a:solidFill>
                  <a:schemeClr val="tx1"/>
                </a:solidFill>
                <a:effectLst/>
                <a:latin typeface="Arial" panose="020B0604020202020204" pitchFamily="34" charset="0"/>
              </a:rPr>
              <a:t> output. </a:t>
            </a:r>
            <a:r>
              <a:rPr lang="hu-HU" sz="1600" i="0" dirty="0" err="1">
                <a:solidFill>
                  <a:schemeClr val="tx1"/>
                </a:solidFill>
                <a:effectLst/>
                <a:latin typeface="Arial" panose="020B0604020202020204" pitchFamily="34" charset="0"/>
              </a:rPr>
              <a:t>Programming</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languages</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are</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one</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kind</a:t>
            </a:r>
            <a:r>
              <a:rPr lang="hu-HU" sz="1600" i="0" dirty="0">
                <a:solidFill>
                  <a:schemeClr val="tx1"/>
                </a:solidFill>
                <a:effectLst/>
                <a:latin typeface="Arial" panose="020B0604020202020204" pitchFamily="34" charset="0"/>
              </a:rPr>
              <a:t> of computer </a:t>
            </a:r>
            <a:r>
              <a:rPr lang="hu-HU" sz="1600" i="0" dirty="0" err="1">
                <a:solidFill>
                  <a:schemeClr val="tx1"/>
                </a:solidFill>
                <a:effectLst/>
                <a:latin typeface="Arial" panose="020B0604020202020204" pitchFamily="34" charset="0"/>
              </a:rPr>
              <a:t>language</a:t>
            </a:r>
            <a:r>
              <a:rPr lang="hu-HU" sz="1600" dirty="0">
                <a:solidFill>
                  <a:schemeClr val="tx1"/>
                </a:solidFill>
                <a:latin typeface="Arial" panose="020B0604020202020204" pitchFamily="34" charset="0"/>
              </a:rPr>
              <a:t>,</a:t>
            </a:r>
            <a:r>
              <a:rPr lang="hu-HU" sz="1600" i="0" dirty="0">
                <a:solidFill>
                  <a:schemeClr val="tx1"/>
                </a:solidFill>
                <a:effectLst/>
                <a:latin typeface="Arial" panose="020B0604020202020204" pitchFamily="34" charset="0"/>
              </a:rPr>
              <a:t> and </a:t>
            </a:r>
            <a:r>
              <a:rPr lang="hu-HU" sz="1600" i="0" dirty="0" err="1">
                <a:solidFill>
                  <a:schemeClr val="tx1"/>
                </a:solidFill>
                <a:effectLst/>
                <a:latin typeface="Arial" panose="020B0604020202020204" pitchFamily="34" charset="0"/>
              </a:rPr>
              <a:t>are</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used</a:t>
            </a:r>
            <a:r>
              <a:rPr lang="hu-HU" sz="1600" i="0" dirty="0">
                <a:solidFill>
                  <a:schemeClr val="tx1"/>
                </a:solidFill>
                <a:effectLst/>
                <a:latin typeface="Arial" panose="020B0604020202020204" pitchFamily="34" charset="0"/>
              </a:rPr>
              <a:t> in computer </a:t>
            </a:r>
            <a:r>
              <a:rPr lang="hu-HU" sz="1600" i="0" dirty="0" err="1">
                <a:solidFill>
                  <a:schemeClr val="tx1"/>
                </a:solidFill>
                <a:effectLst/>
                <a:latin typeface="Arial" panose="020B0604020202020204" pitchFamily="34" charset="0"/>
              </a:rPr>
              <a:t>programming</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to</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implement</a:t>
            </a:r>
            <a:r>
              <a:rPr lang="hu-HU" sz="1600" i="0" dirty="0">
                <a:solidFill>
                  <a:schemeClr val="tx1"/>
                </a:solidFill>
                <a:effectLst/>
                <a:latin typeface="Arial" panose="020B0604020202020204" pitchFamily="34" charset="0"/>
              </a:rPr>
              <a:t> </a:t>
            </a:r>
            <a:r>
              <a:rPr lang="hu-HU" sz="1600" i="0" dirty="0" err="1">
                <a:solidFill>
                  <a:schemeClr val="tx1"/>
                </a:solidFill>
                <a:effectLst/>
                <a:latin typeface="Arial" panose="020B0604020202020204" pitchFamily="34" charset="0"/>
              </a:rPr>
              <a:t>algorithms</a:t>
            </a:r>
            <a:r>
              <a:rPr lang="hu-HU" sz="1600" i="0" dirty="0">
                <a:solidFill>
                  <a:schemeClr val="tx1"/>
                </a:solidFill>
                <a:effectLst/>
                <a:latin typeface="Arial" panose="020B0604020202020204" pitchFamily="34" charset="0"/>
              </a:rPr>
              <a:t>.</a:t>
            </a:r>
            <a:endParaRPr lang="en-US" sz="1600" dirty="0">
              <a:solidFill>
                <a:schemeClr val="tx1"/>
              </a:solidFill>
            </a:endParaRPr>
          </a:p>
        </p:txBody>
      </p:sp>
      <p:sp>
        <p:nvSpPr>
          <p:cNvPr id="2" name="Cím 1">
            <a:extLst>
              <a:ext uri="{FF2B5EF4-FFF2-40B4-BE49-F238E27FC236}">
                <a16:creationId xmlns:a16="http://schemas.microsoft.com/office/drawing/2014/main" id="{40D199A9-55AE-4646-80EF-14316982740F}"/>
              </a:ext>
            </a:extLst>
          </p:cNvPr>
          <p:cNvSpPr>
            <a:spLocks noGrp="1"/>
          </p:cNvSpPr>
          <p:nvPr>
            <p:ph type="ctrTitle"/>
          </p:nvPr>
        </p:nvSpPr>
        <p:spPr>
          <a:xfrm>
            <a:off x="892325" y="644550"/>
            <a:ext cx="7940100" cy="606600"/>
          </a:xfrm>
        </p:spPr>
        <p:txBody>
          <a:bodyPr wrap="square" anchor="b">
            <a:normAutofit/>
          </a:bodyPr>
          <a:lstStyle/>
          <a:p>
            <a:pPr>
              <a:lnSpc>
                <a:spcPct val="90000"/>
              </a:lnSpc>
            </a:pPr>
            <a:r>
              <a:rPr lang="hu-HU" dirty="0" err="1"/>
              <a:t>What</a:t>
            </a:r>
            <a:r>
              <a:rPr lang="hu-HU" dirty="0"/>
              <a:t> is a </a:t>
            </a:r>
            <a:r>
              <a:rPr lang="hu-HU" dirty="0" err="1"/>
              <a:t>programming</a:t>
            </a:r>
            <a:r>
              <a:rPr lang="hu-HU" dirty="0"/>
              <a:t> </a:t>
            </a:r>
            <a:r>
              <a:rPr lang="hu-HU" dirty="0" err="1"/>
              <a:t>language</a:t>
            </a:r>
            <a:r>
              <a:rPr lang="hu-HU" dirty="0"/>
              <a:t>?</a:t>
            </a:r>
            <a:endParaRPr lang="hu-HU"/>
          </a:p>
        </p:txBody>
      </p:sp>
    </p:spTree>
    <p:extLst>
      <p:ext uri="{BB962C8B-B14F-4D97-AF65-F5344CB8AC3E}">
        <p14:creationId xmlns:p14="http://schemas.microsoft.com/office/powerpoint/2010/main" val="326577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ép 8">
            <a:extLst>
              <a:ext uri="{FF2B5EF4-FFF2-40B4-BE49-F238E27FC236}">
                <a16:creationId xmlns:a16="http://schemas.microsoft.com/office/drawing/2014/main" id="{62E3191C-4DEA-4864-A2AB-14B4A13779F8}"/>
              </a:ext>
            </a:extLst>
          </p:cNvPr>
          <p:cNvPicPr>
            <a:picLocks noChangeAspect="1"/>
          </p:cNvPicPr>
          <p:nvPr/>
        </p:nvPicPr>
        <p:blipFill>
          <a:blip r:embed="rId2"/>
          <a:stretch>
            <a:fillRect/>
          </a:stretch>
        </p:blipFill>
        <p:spPr>
          <a:xfrm>
            <a:off x="3541499" y="3030071"/>
            <a:ext cx="5077677" cy="1837765"/>
          </a:xfrm>
          <a:prstGeom prst="rect">
            <a:avLst/>
          </a:prstGeom>
        </p:spPr>
      </p:pic>
      <p:pic>
        <p:nvPicPr>
          <p:cNvPr id="10" name="Kép 9">
            <a:extLst>
              <a:ext uri="{FF2B5EF4-FFF2-40B4-BE49-F238E27FC236}">
                <a16:creationId xmlns:a16="http://schemas.microsoft.com/office/drawing/2014/main" id="{CCA358EE-6BDC-4A4D-B7E3-9C52377B4C84}"/>
              </a:ext>
            </a:extLst>
          </p:cNvPr>
          <p:cNvPicPr>
            <a:picLocks noChangeAspect="1"/>
          </p:cNvPicPr>
          <p:nvPr/>
        </p:nvPicPr>
        <p:blipFill>
          <a:blip r:embed="rId3"/>
          <a:stretch>
            <a:fillRect/>
          </a:stretch>
        </p:blipFill>
        <p:spPr>
          <a:xfrm>
            <a:off x="314044" y="247649"/>
            <a:ext cx="2644309" cy="3116963"/>
          </a:xfrm>
          <a:prstGeom prst="rect">
            <a:avLst/>
          </a:prstGeom>
        </p:spPr>
      </p:pic>
      <p:grpSp>
        <p:nvGrpSpPr>
          <p:cNvPr id="11" name="Google Shape;265;p24">
            <a:extLst>
              <a:ext uri="{FF2B5EF4-FFF2-40B4-BE49-F238E27FC236}">
                <a16:creationId xmlns:a16="http://schemas.microsoft.com/office/drawing/2014/main" id="{FF4970AF-E85A-47B5-BF33-C30DE97C8088}"/>
              </a:ext>
            </a:extLst>
          </p:cNvPr>
          <p:cNvGrpSpPr/>
          <p:nvPr/>
        </p:nvGrpSpPr>
        <p:grpSpPr>
          <a:xfrm>
            <a:off x="4794746" y="168127"/>
            <a:ext cx="2342144" cy="1664528"/>
            <a:chOff x="160325" y="221250"/>
            <a:chExt cx="7199950" cy="5116900"/>
          </a:xfrm>
        </p:grpSpPr>
        <p:sp>
          <p:nvSpPr>
            <p:cNvPr id="12" name="Google Shape;266;p24">
              <a:extLst>
                <a:ext uri="{FF2B5EF4-FFF2-40B4-BE49-F238E27FC236}">
                  <a16:creationId xmlns:a16="http://schemas.microsoft.com/office/drawing/2014/main" id="{E0B5C2F1-0EAB-4833-92D0-C52150CF2333}"/>
                </a:ext>
              </a:extLst>
            </p:cNvPr>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7;p24">
              <a:extLst>
                <a:ext uri="{FF2B5EF4-FFF2-40B4-BE49-F238E27FC236}">
                  <a16:creationId xmlns:a16="http://schemas.microsoft.com/office/drawing/2014/main" id="{5FAE5FA4-3DE7-41CE-A6D4-00A7A04AAB3B}"/>
                </a:ext>
              </a:extLst>
            </p:cNvPr>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8;p24">
              <a:extLst>
                <a:ext uri="{FF2B5EF4-FFF2-40B4-BE49-F238E27FC236}">
                  <a16:creationId xmlns:a16="http://schemas.microsoft.com/office/drawing/2014/main" id="{8818D9E8-8948-4B0E-9A69-4A6DE46D3C56}"/>
                </a:ext>
              </a:extLst>
            </p:cNvPr>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9;p24">
              <a:extLst>
                <a:ext uri="{FF2B5EF4-FFF2-40B4-BE49-F238E27FC236}">
                  <a16:creationId xmlns:a16="http://schemas.microsoft.com/office/drawing/2014/main" id="{12FE470C-68A0-4AA9-9E38-9E3166B58333}"/>
                </a:ext>
              </a:extLst>
            </p:cNvPr>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70;p24">
            <a:extLst>
              <a:ext uri="{FF2B5EF4-FFF2-40B4-BE49-F238E27FC236}">
                <a16:creationId xmlns:a16="http://schemas.microsoft.com/office/drawing/2014/main" id="{881DE57C-9B00-4E04-A40C-9230D0C22CC6}"/>
              </a:ext>
            </a:extLst>
          </p:cNvPr>
          <p:cNvSpPr txBox="1">
            <a:spLocks noGrp="1"/>
          </p:cNvSpPr>
          <p:nvPr>
            <p:ph type="ctrTitle"/>
          </p:nvPr>
        </p:nvSpPr>
        <p:spPr>
          <a:xfrm>
            <a:off x="4669392" y="1824763"/>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2800" dirty="0">
                <a:solidFill>
                  <a:srgbClr val="48FFD5"/>
                </a:solidFill>
                <a:latin typeface="Impact"/>
                <a:ea typeface="Impact"/>
                <a:cs typeface="Impact"/>
                <a:sym typeface="Impact"/>
              </a:rPr>
              <a:t>Linked List</a:t>
            </a:r>
            <a:endParaRPr sz="2800"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190331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ABOUT </a:t>
            </a:r>
            <a:r>
              <a:rPr lang="hu-HU" dirty="0">
                <a:solidFill>
                  <a:srgbClr val="FFFFFF"/>
                </a:solidFill>
              </a:rPr>
              <a:t>MAPS</a:t>
            </a:r>
            <a:endParaRPr dirty="0">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algn="just"/>
            <a:r>
              <a:rPr lang="hu-HU" b="0" i="0" dirty="0">
                <a:solidFill>
                  <a:schemeClr val="bg1"/>
                </a:solidFill>
                <a:effectLst/>
                <a:latin typeface="verdana" panose="020B0604030504040204" pitchFamily="34" charset="0"/>
              </a:rPr>
              <a:t>       </a:t>
            </a:r>
            <a:r>
              <a:rPr lang="en-US" b="0" i="0" dirty="0">
                <a:solidFill>
                  <a:schemeClr val="bg1"/>
                </a:solidFill>
                <a:effectLst/>
                <a:latin typeface="verdana" panose="020B0604030504040204" pitchFamily="34" charset="0"/>
              </a:rPr>
              <a:t>A map contains values on the basis of key,</a:t>
            </a:r>
            <a:r>
              <a:rPr lang="hu-HU" b="0" i="0" dirty="0">
                <a:solidFill>
                  <a:schemeClr val="bg1"/>
                </a:solidFill>
                <a:effectLst/>
                <a:latin typeface="verdana" panose="020B0604030504040204" pitchFamily="34" charset="0"/>
              </a:rPr>
              <a:t> </a:t>
            </a:r>
            <a:r>
              <a:rPr lang="en-US" b="0" i="0" dirty="0">
                <a:solidFill>
                  <a:schemeClr val="bg1"/>
                </a:solidFill>
                <a:effectLst/>
                <a:latin typeface="verdana" panose="020B0604030504040204" pitchFamily="34" charset="0"/>
              </a:rPr>
              <a:t>i.e. key and value pair. Each key and value pair is known as an entry. A Map contains unique keys.</a:t>
            </a:r>
          </a:p>
          <a:p>
            <a:pPr algn="just"/>
            <a:r>
              <a:rPr lang="hu-HU" b="0" i="0" dirty="0">
                <a:solidFill>
                  <a:schemeClr val="bg1"/>
                </a:solidFill>
                <a:effectLst/>
                <a:latin typeface="verdana" panose="020B0604030504040204" pitchFamily="34" charset="0"/>
              </a:rPr>
              <a:t>       </a:t>
            </a:r>
            <a:r>
              <a:rPr lang="en-US" b="0" i="0" dirty="0">
                <a:solidFill>
                  <a:schemeClr val="bg1"/>
                </a:solidFill>
                <a:effectLst/>
                <a:latin typeface="verdana" panose="020B0604030504040204" pitchFamily="34" charset="0"/>
              </a:rPr>
              <a:t>A Map is useful if you have to search, update or delete elements on the basis of a key.</a:t>
            </a: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69034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F5470804-2973-486D-BF05-C650377A1252}"/>
              </a:ext>
            </a:extLst>
          </p:cNvPr>
          <p:cNvPicPr>
            <a:picLocks noChangeAspect="1"/>
          </p:cNvPicPr>
          <p:nvPr/>
        </p:nvPicPr>
        <p:blipFill>
          <a:blip r:embed="rId2"/>
          <a:stretch>
            <a:fillRect/>
          </a:stretch>
        </p:blipFill>
        <p:spPr>
          <a:xfrm>
            <a:off x="130310" y="144765"/>
            <a:ext cx="2603926" cy="2616796"/>
          </a:xfrm>
          <a:prstGeom prst="rect">
            <a:avLst/>
          </a:prstGeom>
        </p:spPr>
      </p:pic>
      <p:sp>
        <p:nvSpPr>
          <p:cNvPr id="5" name="Google Shape;276;p25">
            <a:extLst>
              <a:ext uri="{FF2B5EF4-FFF2-40B4-BE49-F238E27FC236}">
                <a16:creationId xmlns:a16="http://schemas.microsoft.com/office/drawing/2014/main" id="{48C30BE8-8526-41CC-B7E4-8E8907983B1E}"/>
              </a:ext>
            </a:extLst>
          </p:cNvPr>
          <p:cNvSpPr txBox="1">
            <a:spLocks noGrp="1"/>
          </p:cNvSpPr>
          <p:nvPr>
            <p:ph type="subTitle" idx="1"/>
          </p:nvPr>
        </p:nvSpPr>
        <p:spPr>
          <a:xfrm>
            <a:off x="2922863" y="1740341"/>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bg1"/>
                </a:solidFill>
                <a:effectLst/>
                <a:latin typeface="verdana" panose="020B0604030504040204" pitchFamily="34" charset="0"/>
              </a:rPr>
              <a:t>HashMap is the implementation of Map, but it doesn't maintain any order.</a:t>
            </a:r>
            <a:endParaRPr dirty="0">
              <a:solidFill>
                <a:schemeClr val="bg1"/>
              </a:solidFill>
            </a:endParaRPr>
          </a:p>
        </p:txBody>
      </p:sp>
      <p:sp>
        <p:nvSpPr>
          <p:cNvPr id="6" name="Google Shape;277;p25">
            <a:extLst>
              <a:ext uri="{FF2B5EF4-FFF2-40B4-BE49-F238E27FC236}">
                <a16:creationId xmlns:a16="http://schemas.microsoft.com/office/drawing/2014/main" id="{282B1195-7555-45B4-8B46-B6D5ED00232A}"/>
              </a:ext>
            </a:extLst>
          </p:cNvPr>
          <p:cNvSpPr txBox="1">
            <a:spLocks/>
          </p:cNvSpPr>
          <p:nvPr/>
        </p:nvSpPr>
        <p:spPr>
          <a:xfrm>
            <a:off x="7141642" y="1720708"/>
            <a:ext cx="1889400" cy="50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0" i="0" dirty="0" err="1">
                <a:solidFill>
                  <a:schemeClr val="bg1"/>
                </a:solidFill>
                <a:effectLst/>
                <a:latin typeface="verdana" panose="020B0604030504040204" pitchFamily="34" charset="0"/>
              </a:rPr>
              <a:t>TreeMap</a:t>
            </a:r>
            <a:r>
              <a:rPr lang="en-US" b="0" i="0" dirty="0">
                <a:solidFill>
                  <a:schemeClr val="bg1"/>
                </a:solidFill>
                <a:effectLst/>
                <a:latin typeface="verdana" panose="020B0604030504040204" pitchFamily="34" charset="0"/>
              </a:rPr>
              <a:t> is the implementation of Map and </a:t>
            </a:r>
            <a:r>
              <a:rPr lang="en-US" b="0" i="0" dirty="0" err="1">
                <a:solidFill>
                  <a:schemeClr val="bg1"/>
                </a:solidFill>
                <a:effectLst/>
                <a:latin typeface="verdana" panose="020B0604030504040204" pitchFamily="34" charset="0"/>
              </a:rPr>
              <a:t>SortedMap</a:t>
            </a:r>
            <a:r>
              <a:rPr lang="en-US" b="0" i="0" dirty="0">
                <a:solidFill>
                  <a:schemeClr val="bg1"/>
                </a:solidFill>
                <a:effectLst/>
                <a:latin typeface="verdana" panose="020B0604030504040204" pitchFamily="34" charset="0"/>
              </a:rPr>
              <a:t>. It maintains ascending order.</a:t>
            </a:r>
            <a:endParaRPr lang="en-US" dirty="0">
              <a:solidFill>
                <a:schemeClr val="bg1"/>
              </a:solidFill>
            </a:endParaRPr>
          </a:p>
        </p:txBody>
      </p:sp>
      <p:sp>
        <p:nvSpPr>
          <p:cNvPr id="7" name="Google Shape;278;p25">
            <a:extLst>
              <a:ext uri="{FF2B5EF4-FFF2-40B4-BE49-F238E27FC236}">
                <a16:creationId xmlns:a16="http://schemas.microsoft.com/office/drawing/2014/main" id="{1EA60115-CE81-4F0C-A7AC-A40839A8174D}"/>
              </a:ext>
            </a:extLst>
          </p:cNvPr>
          <p:cNvSpPr txBox="1">
            <a:spLocks/>
          </p:cNvSpPr>
          <p:nvPr/>
        </p:nvSpPr>
        <p:spPr>
          <a:xfrm>
            <a:off x="5112292" y="1714151"/>
            <a:ext cx="1889400" cy="5025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b="0" i="0" dirty="0" err="1">
                <a:solidFill>
                  <a:schemeClr val="bg1"/>
                </a:solidFill>
                <a:effectLst/>
                <a:latin typeface="verdana" panose="020B0604030504040204" pitchFamily="34" charset="0"/>
              </a:rPr>
              <a:t>LinkedHashMap</a:t>
            </a:r>
            <a:r>
              <a:rPr lang="en-US" b="0" i="0" dirty="0">
                <a:solidFill>
                  <a:schemeClr val="bg1"/>
                </a:solidFill>
                <a:effectLst/>
                <a:latin typeface="verdana" panose="020B0604030504040204" pitchFamily="34" charset="0"/>
              </a:rPr>
              <a:t> is the implementation of Map. It inherits HashMap class. It maintains insertion order.</a:t>
            </a:r>
            <a:endParaRPr lang="en-US" dirty="0">
              <a:solidFill>
                <a:schemeClr val="bg1"/>
              </a:solidFill>
            </a:endParaRPr>
          </a:p>
        </p:txBody>
      </p:sp>
      <p:sp>
        <p:nvSpPr>
          <p:cNvPr id="8" name="Google Shape;280;p25">
            <a:extLst>
              <a:ext uri="{FF2B5EF4-FFF2-40B4-BE49-F238E27FC236}">
                <a16:creationId xmlns:a16="http://schemas.microsoft.com/office/drawing/2014/main" id="{8C202DEF-1F58-49B5-9A39-7D3BAB9170A5}"/>
              </a:ext>
            </a:extLst>
          </p:cNvPr>
          <p:cNvSpPr txBox="1">
            <a:spLocks/>
          </p:cNvSpPr>
          <p:nvPr/>
        </p:nvSpPr>
        <p:spPr>
          <a:xfrm>
            <a:off x="7035758" y="1544141"/>
            <a:ext cx="2076000" cy="19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hu-HU" dirty="0" err="1">
                <a:solidFill>
                  <a:schemeClr val="bg1"/>
                </a:solidFill>
              </a:rPr>
              <a:t>TreeMap</a:t>
            </a:r>
            <a:endParaRPr lang="hu-HU" dirty="0">
              <a:solidFill>
                <a:schemeClr val="bg1"/>
              </a:solidFill>
            </a:endParaRPr>
          </a:p>
        </p:txBody>
      </p:sp>
      <p:sp>
        <p:nvSpPr>
          <p:cNvPr id="9" name="Google Shape;281;p25">
            <a:extLst>
              <a:ext uri="{FF2B5EF4-FFF2-40B4-BE49-F238E27FC236}">
                <a16:creationId xmlns:a16="http://schemas.microsoft.com/office/drawing/2014/main" id="{BD81D3EE-BF80-40CE-B612-F82A9C7C10AA}"/>
              </a:ext>
            </a:extLst>
          </p:cNvPr>
          <p:cNvSpPr txBox="1">
            <a:spLocks/>
          </p:cNvSpPr>
          <p:nvPr/>
        </p:nvSpPr>
        <p:spPr>
          <a:xfrm>
            <a:off x="2874186" y="1560117"/>
            <a:ext cx="2076000" cy="19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hu-HU" dirty="0" err="1">
                <a:solidFill>
                  <a:schemeClr val="bg1"/>
                </a:solidFill>
              </a:rPr>
              <a:t>HashMap</a:t>
            </a:r>
            <a:endParaRPr lang="hu-HU" dirty="0">
              <a:solidFill>
                <a:schemeClr val="bg1"/>
              </a:solidFill>
            </a:endParaRPr>
          </a:p>
        </p:txBody>
      </p:sp>
      <p:sp>
        <p:nvSpPr>
          <p:cNvPr id="10" name="Google Shape;282;p25">
            <a:extLst>
              <a:ext uri="{FF2B5EF4-FFF2-40B4-BE49-F238E27FC236}">
                <a16:creationId xmlns:a16="http://schemas.microsoft.com/office/drawing/2014/main" id="{0D500259-07C4-4B06-853D-379257AD1D73}"/>
              </a:ext>
            </a:extLst>
          </p:cNvPr>
          <p:cNvSpPr/>
          <p:nvPr/>
        </p:nvSpPr>
        <p:spPr>
          <a:xfrm>
            <a:off x="3370077" y="483822"/>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283;p25">
            <a:extLst>
              <a:ext uri="{FF2B5EF4-FFF2-40B4-BE49-F238E27FC236}">
                <a16:creationId xmlns:a16="http://schemas.microsoft.com/office/drawing/2014/main" id="{AF604CE0-B9B2-442E-A4B5-A0A9989CCC73}"/>
              </a:ext>
            </a:extLst>
          </p:cNvPr>
          <p:cNvGrpSpPr/>
          <p:nvPr/>
        </p:nvGrpSpPr>
        <p:grpSpPr>
          <a:xfrm>
            <a:off x="5559503" y="457632"/>
            <a:ext cx="994978" cy="830447"/>
            <a:chOff x="6666900" y="628300"/>
            <a:chExt cx="5236725" cy="4370775"/>
          </a:xfrm>
        </p:grpSpPr>
        <p:sp>
          <p:nvSpPr>
            <p:cNvPr id="12" name="Google Shape;284;p25">
              <a:extLst>
                <a:ext uri="{FF2B5EF4-FFF2-40B4-BE49-F238E27FC236}">
                  <a16:creationId xmlns:a16="http://schemas.microsoft.com/office/drawing/2014/main" id="{D83F1DF5-715D-4862-859E-57717310ECA9}"/>
                </a:ext>
              </a:extLst>
            </p:cNvPr>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85;p25">
              <a:extLst>
                <a:ext uri="{FF2B5EF4-FFF2-40B4-BE49-F238E27FC236}">
                  <a16:creationId xmlns:a16="http://schemas.microsoft.com/office/drawing/2014/main" id="{217DA0EA-2D6A-412E-A733-1D9BEC81E9BB}"/>
                </a:ext>
              </a:extLst>
            </p:cNvPr>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86;p25">
              <a:extLst>
                <a:ext uri="{FF2B5EF4-FFF2-40B4-BE49-F238E27FC236}">
                  <a16:creationId xmlns:a16="http://schemas.microsoft.com/office/drawing/2014/main" id="{0A4A6E10-3B53-428B-BA2E-B6A0694BCE7F}"/>
                </a:ext>
              </a:extLst>
            </p:cNvPr>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287;p25">
            <a:extLst>
              <a:ext uri="{FF2B5EF4-FFF2-40B4-BE49-F238E27FC236}">
                <a16:creationId xmlns:a16="http://schemas.microsoft.com/office/drawing/2014/main" id="{ECE89484-F019-4711-AE4B-B2D683056729}"/>
              </a:ext>
            </a:extLst>
          </p:cNvPr>
          <p:cNvGrpSpPr/>
          <p:nvPr/>
        </p:nvGrpSpPr>
        <p:grpSpPr>
          <a:xfrm>
            <a:off x="7584926" y="457632"/>
            <a:ext cx="1002833" cy="837003"/>
            <a:chOff x="12618250" y="628300"/>
            <a:chExt cx="5236725" cy="4370775"/>
          </a:xfrm>
        </p:grpSpPr>
        <p:sp>
          <p:nvSpPr>
            <p:cNvPr id="16" name="Google Shape;288;p25">
              <a:extLst>
                <a:ext uri="{FF2B5EF4-FFF2-40B4-BE49-F238E27FC236}">
                  <a16:creationId xmlns:a16="http://schemas.microsoft.com/office/drawing/2014/main" id="{F59F272C-BABF-4EF0-B73E-286E32901C76}"/>
                </a:ext>
              </a:extLst>
            </p:cNvPr>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89;p25">
              <a:extLst>
                <a:ext uri="{FF2B5EF4-FFF2-40B4-BE49-F238E27FC236}">
                  <a16:creationId xmlns:a16="http://schemas.microsoft.com/office/drawing/2014/main" id="{0C6DC728-6CB9-4508-83E3-B86FCB3CA96B}"/>
                </a:ext>
              </a:extLst>
            </p:cNvPr>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290;p25">
            <a:extLst>
              <a:ext uri="{FF2B5EF4-FFF2-40B4-BE49-F238E27FC236}">
                <a16:creationId xmlns:a16="http://schemas.microsoft.com/office/drawing/2014/main" id="{1EC3422A-F32A-4175-8675-2916E91B123D}"/>
              </a:ext>
            </a:extLst>
          </p:cNvPr>
          <p:cNvSpPr/>
          <p:nvPr/>
        </p:nvSpPr>
        <p:spPr>
          <a:xfrm>
            <a:off x="3702967" y="613101"/>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81;p25">
            <a:extLst>
              <a:ext uri="{FF2B5EF4-FFF2-40B4-BE49-F238E27FC236}">
                <a16:creationId xmlns:a16="http://schemas.microsoft.com/office/drawing/2014/main" id="{D3BF1BA2-C7EC-4244-BCEA-8F74BAC85BDD}"/>
              </a:ext>
            </a:extLst>
          </p:cNvPr>
          <p:cNvSpPr txBox="1">
            <a:spLocks/>
          </p:cNvSpPr>
          <p:nvPr/>
        </p:nvSpPr>
        <p:spPr>
          <a:xfrm>
            <a:off x="4972342" y="1550477"/>
            <a:ext cx="2076000" cy="196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hu-HU" dirty="0" err="1">
                <a:solidFill>
                  <a:schemeClr val="bg1"/>
                </a:solidFill>
              </a:rPr>
              <a:t>LinkedHashMap</a:t>
            </a:r>
            <a:endParaRPr lang="hu-HU" dirty="0">
              <a:solidFill>
                <a:schemeClr val="bg1"/>
              </a:solidFill>
            </a:endParaRPr>
          </a:p>
        </p:txBody>
      </p:sp>
    </p:spTree>
    <p:extLst>
      <p:ext uri="{BB962C8B-B14F-4D97-AF65-F5344CB8AC3E}">
        <p14:creationId xmlns:p14="http://schemas.microsoft.com/office/powerpoint/2010/main" val="2911708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cím 1">
            <a:extLst>
              <a:ext uri="{FF2B5EF4-FFF2-40B4-BE49-F238E27FC236}">
                <a16:creationId xmlns:a16="http://schemas.microsoft.com/office/drawing/2014/main" id="{E9CCBEEB-2739-405B-8C9B-C07E10AF1F5C}"/>
              </a:ext>
            </a:extLst>
          </p:cNvPr>
          <p:cNvSpPr>
            <a:spLocks noGrp="1"/>
          </p:cNvSpPr>
          <p:nvPr>
            <p:ph type="subTitle" idx="1"/>
          </p:nvPr>
        </p:nvSpPr>
        <p:spPr/>
        <p:txBody>
          <a:bodyPr/>
          <a:lstStyle/>
          <a:p>
            <a:endParaRPr lang="hu-HU"/>
          </a:p>
        </p:txBody>
      </p:sp>
      <p:sp>
        <p:nvSpPr>
          <p:cNvPr id="3" name="Alcím 2">
            <a:extLst>
              <a:ext uri="{FF2B5EF4-FFF2-40B4-BE49-F238E27FC236}">
                <a16:creationId xmlns:a16="http://schemas.microsoft.com/office/drawing/2014/main" id="{B03F1025-F04C-4065-8529-BB86661B88C4}"/>
              </a:ext>
            </a:extLst>
          </p:cNvPr>
          <p:cNvSpPr>
            <a:spLocks noGrp="1"/>
          </p:cNvSpPr>
          <p:nvPr>
            <p:ph type="subTitle" idx="2"/>
          </p:nvPr>
        </p:nvSpPr>
        <p:spPr/>
        <p:txBody>
          <a:bodyPr/>
          <a:lstStyle/>
          <a:p>
            <a:endParaRPr lang="hu-HU"/>
          </a:p>
        </p:txBody>
      </p:sp>
      <p:sp>
        <p:nvSpPr>
          <p:cNvPr id="4" name="Alcím 3">
            <a:extLst>
              <a:ext uri="{FF2B5EF4-FFF2-40B4-BE49-F238E27FC236}">
                <a16:creationId xmlns:a16="http://schemas.microsoft.com/office/drawing/2014/main" id="{6C8CF5A6-1686-4836-9639-8C0F5DCF4E58}"/>
              </a:ext>
            </a:extLst>
          </p:cNvPr>
          <p:cNvSpPr>
            <a:spLocks noGrp="1"/>
          </p:cNvSpPr>
          <p:nvPr>
            <p:ph type="subTitle" idx="3"/>
          </p:nvPr>
        </p:nvSpPr>
        <p:spPr/>
        <p:txBody>
          <a:bodyPr/>
          <a:lstStyle/>
          <a:p>
            <a:endParaRPr lang="hu-HU"/>
          </a:p>
        </p:txBody>
      </p:sp>
      <p:sp>
        <p:nvSpPr>
          <p:cNvPr id="5" name="Cím 4">
            <a:extLst>
              <a:ext uri="{FF2B5EF4-FFF2-40B4-BE49-F238E27FC236}">
                <a16:creationId xmlns:a16="http://schemas.microsoft.com/office/drawing/2014/main" id="{7FF57CCE-F73C-4038-B2E8-A4202EEACA29}"/>
              </a:ext>
            </a:extLst>
          </p:cNvPr>
          <p:cNvSpPr>
            <a:spLocks noGrp="1"/>
          </p:cNvSpPr>
          <p:nvPr>
            <p:ph type="ctrTitle"/>
          </p:nvPr>
        </p:nvSpPr>
        <p:spPr/>
        <p:txBody>
          <a:bodyPr/>
          <a:lstStyle/>
          <a:p>
            <a:endParaRPr lang="hu-HU"/>
          </a:p>
        </p:txBody>
      </p:sp>
      <p:sp>
        <p:nvSpPr>
          <p:cNvPr id="6" name="Cím 5">
            <a:extLst>
              <a:ext uri="{FF2B5EF4-FFF2-40B4-BE49-F238E27FC236}">
                <a16:creationId xmlns:a16="http://schemas.microsoft.com/office/drawing/2014/main" id="{DFFE51F0-C3FC-476D-9B04-D4A3885BA40C}"/>
              </a:ext>
            </a:extLst>
          </p:cNvPr>
          <p:cNvSpPr>
            <a:spLocks noGrp="1"/>
          </p:cNvSpPr>
          <p:nvPr>
            <p:ph type="ctrTitle" idx="4"/>
          </p:nvPr>
        </p:nvSpPr>
        <p:spPr/>
        <p:txBody>
          <a:bodyPr/>
          <a:lstStyle/>
          <a:p>
            <a:endParaRPr lang="hu-HU"/>
          </a:p>
        </p:txBody>
      </p:sp>
      <p:sp>
        <p:nvSpPr>
          <p:cNvPr id="7" name="Cím 6">
            <a:extLst>
              <a:ext uri="{FF2B5EF4-FFF2-40B4-BE49-F238E27FC236}">
                <a16:creationId xmlns:a16="http://schemas.microsoft.com/office/drawing/2014/main" id="{50841FA1-AB5D-4909-8A4D-CBA2C5533FEA}"/>
              </a:ext>
            </a:extLst>
          </p:cNvPr>
          <p:cNvSpPr>
            <a:spLocks noGrp="1"/>
          </p:cNvSpPr>
          <p:nvPr>
            <p:ph type="ctrTitle" idx="5"/>
          </p:nvPr>
        </p:nvSpPr>
        <p:spPr/>
        <p:txBody>
          <a:bodyPr/>
          <a:lstStyle/>
          <a:p>
            <a:endParaRPr lang="hu-HU"/>
          </a:p>
        </p:txBody>
      </p:sp>
      <p:pic>
        <p:nvPicPr>
          <p:cNvPr id="10" name="Kép 9" descr="A képen szöveg látható&#10;&#10;Automatikusan generált leírás">
            <a:extLst>
              <a:ext uri="{FF2B5EF4-FFF2-40B4-BE49-F238E27FC236}">
                <a16:creationId xmlns:a16="http://schemas.microsoft.com/office/drawing/2014/main" id="{37EF047F-C13D-4694-ADCD-3D95931C16DB}"/>
              </a:ext>
            </a:extLst>
          </p:cNvPr>
          <p:cNvPicPr>
            <a:picLocks noChangeAspect="1"/>
          </p:cNvPicPr>
          <p:nvPr/>
        </p:nvPicPr>
        <p:blipFill>
          <a:blip r:embed="rId2"/>
          <a:stretch>
            <a:fillRect/>
          </a:stretch>
        </p:blipFill>
        <p:spPr>
          <a:xfrm>
            <a:off x="1595444" y="9144"/>
            <a:ext cx="7539903" cy="5143500"/>
          </a:xfrm>
          <a:prstGeom prst="rect">
            <a:avLst/>
          </a:prstGeom>
        </p:spPr>
      </p:pic>
    </p:spTree>
    <p:extLst>
      <p:ext uri="{BB962C8B-B14F-4D97-AF65-F5344CB8AC3E}">
        <p14:creationId xmlns:p14="http://schemas.microsoft.com/office/powerpoint/2010/main" val="395391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cím 1">
            <a:extLst>
              <a:ext uri="{FF2B5EF4-FFF2-40B4-BE49-F238E27FC236}">
                <a16:creationId xmlns:a16="http://schemas.microsoft.com/office/drawing/2014/main" id="{56C2ADC9-7E48-4255-B56F-9B486C19FC99}"/>
              </a:ext>
            </a:extLst>
          </p:cNvPr>
          <p:cNvSpPr>
            <a:spLocks noGrp="1"/>
          </p:cNvSpPr>
          <p:nvPr>
            <p:ph type="subTitle" idx="1"/>
          </p:nvPr>
        </p:nvSpPr>
        <p:spPr/>
        <p:txBody>
          <a:bodyPr/>
          <a:lstStyle/>
          <a:p>
            <a:endParaRPr lang="hu-HU"/>
          </a:p>
        </p:txBody>
      </p:sp>
      <p:sp>
        <p:nvSpPr>
          <p:cNvPr id="3" name="Alcím 2">
            <a:extLst>
              <a:ext uri="{FF2B5EF4-FFF2-40B4-BE49-F238E27FC236}">
                <a16:creationId xmlns:a16="http://schemas.microsoft.com/office/drawing/2014/main" id="{1AC6BBA4-F072-40B7-9782-7CFB0AB2F8CD}"/>
              </a:ext>
            </a:extLst>
          </p:cNvPr>
          <p:cNvSpPr>
            <a:spLocks noGrp="1"/>
          </p:cNvSpPr>
          <p:nvPr>
            <p:ph type="subTitle" idx="2"/>
          </p:nvPr>
        </p:nvSpPr>
        <p:spPr/>
        <p:txBody>
          <a:bodyPr/>
          <a:lstStyle/>
          <a:p>
            <a:endParaRPr lang="hu-HU"/>
          </a:p>
        </p:txBody>
      </p:sp>
      <p:sp>
        <p:nvSpPr>
          <p:cNvPr id="4" name="Alcím 3">
            <a:extLst>
              <a:ext uri="{FF2B5EF4-FFF2-40B4-BE49-F238E27FC236}">
                <a16:creationId xmlns:a16="http://schemas.microsoft.com/office/drawing/2014/main" id="{0B864718-23F6-462C-8905-F472932EBD53}"/>
              </a:ext>
            </a:extLst>
          </p:cNvPr>
          <p:cNvSpPr>
            <a:spLocks noGrp="1"/>
          </p:cNvSpPr>
          <p:nvPr>
            <p:ph type="subTitle" idx="3"/>
          </p:nvPr>
        </p:nvSpPr>
        <p:spPr/>
        <p:txBody>
          <a:bodyPr/>
          <a:lstStyle/>
          <a:p>
            <a:endParaRPr lang="hu-HU"/>
          </a:p>
        </p:txBody>
      </p:sp>
      <p:sp>
        <p:nvSpPr>
          <p:cNvPr id="5" name="Cím 4">
            <a:extLst>
              <a:ext uri="{FF2B5EF4-FFF2-40B4-BE49-F238E27FC236}">
                <a16:creationId xmlns:a16="http://schemas.microsoft.com/office/drawing/2014/main" id="{CD6718B1-B843-4EF5-831A-B6B3927B40FF}"/>
              </a:ext>
            </a:extLst>
          </p:cNvPr>
          <p:cNvSpPr>
            <a:spLocks noGrp="1"/>
          </p:cNvSpPr>
          <p:nvPr>
            <p:ph type="ctrTitle"/>
          </p:nvPr>
        </p:nvSpPr>
        <p:spPr/>
        <p:txBody>
          <a:bodyPr/>
          <a:lstStyle/>
          <a:p>
            <a:endParaRPr lang="hu-HU"/>
          </a:p>
        </p:txBody>
      </p:sp>
      <p:sp>
        <p:nvSpPr>
          <p:cNvPr id="7" name="Cím 6">
            <a:extLst>
              <a:ext uri="{FF2B5EF4-FFF2-40B4-BE49-F238E27FC236}">
                <a16:creationId xmlns:a16="http://schemas.microsoft.com/office/drawing/2014/main" id="{532A9E2C-0DEC-4C7D-92D3-5C01961B2E32}"/>
              </a:ext>
            </a:extLst>
          </p:cNvPr>
          <p:cNvSpPr>
            <a:spLocks noGrp="1"/>
          </p:cNvSpPr>
          <p:nvPr>
            <p:ph type="ctrTitle" idx="5"/>
          </p:nvPr>
        </p:nvSpPr>
        <p:spPr/>
        <p:txBody>
          <a:bodyPr/>
          <a:lstStyle/>
          <a:p>
            <a:endParaRPr lang="hu-HU"/>
          </a:p>
        </p:txBody>
      </p:sp>
      <p:pic>
        <p:nvPicPr>
          <p:cNvPr id="10" name="Kép 9" descr="A képen szöveg látható&#10;&#10;Automatikusan generált leírás">
            <a:extLst>
              <a:ext uri="{FF2B5EF4-FFF2-40B4-BE49-F238E27FC236}">
                <a16:creationId xmlns:a16="http://schemas.microsoft.com/office/drawing/2014/main" id="{311E1BEA-9713-4503-972E-56B41B4E3637}"/>
              </a:ext>
            </a:extLst>
          </p:cNvPr>
          <p:cNvPicPr>
            <a:picLocks noChangeAspect="1"/>
          </p:cNvPicPr>
          <p:nvPr/>
        </p:nvPicPr>
        <p:blipFill>
          <a:blip r:embed="rId2"/>
          <a:stretch>
            <a:fillRect/>
          </a:stretch>
        </p:blipFill>
        <p:spPr>
          <a:xfrm>
            <a:off x="0" y="0"/>
            <a:ext cx="7526843" cy="5143500"/>
          </a:xfrm>
          <a:prstGeom prst="rect">
            <a:avLst/>
          </a:prstGeom>
        </p:spPr>
      </p:pic>
    </p:spTree>
    <p:extLst>
      <p:ext uri="{BB962C8B-B14F-4D97-AF65-F5344CB8AC3E}">
        <p14:creationId xmlns:p14="http://schemas.microsoft.com/office/powerpoint/2010/main" val="25150138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cím 1">
            <a:extLst>
              <a:ext uri="{FF2B5EF4-FFF2-40B4-BE49-F238E27FC236}">
                <a16:creationId xmlns:a16="http://schemas.microsoft.com/office/drawing/2014/main" id="{44CAFF19-2218-46D0-B73C-4AA62B12D1C9}"/>
              </a:ext>
            </a:extLst>
          </p:cNvPr>
          <p:cNvSpPr>
            <a:spLocks noGrp="1"/>
          </p:cNvSpPr>
          <p:nvPr>
            <p:ph type="subTitle" idx="1"/>
          </p:nvPr>
        </p:nvSpPr>
        <p:spPr/>
        <p:txBody>
          <a:bodyPr/>
          <a:lstStyle/>
          <a:p>
            <a:endParaRPr lang="hu-HU"/>
          </a:p>
        </p:txBody>
      </p:sp>
      <p:sp>
        <p:nvSpPr>
          <p:cNvPr id="3" name="Alcím 2">
            <a:extLst>
              <a:ext uri="{FF2B5EF4-FFF2-40B4-BE49-F238E27FC236}">
                <a16:creationId xmlns:a16="http://schemas.microsoft.com/office/drawing/2014/main" id="{B9EDDDE6-E1B7-44BA-A513-52A7EA79C2AE}"/>
              </a:ext>
            </a:extLst>
          </p:cNvPr>
          <p:cNvSpPr>
            <a:spLocks noGrp="1"/>
          </p:cNvSpPr>
          <p:nvPr>
            <p:ph type="subTitle" idx="2"/>
          </p:nvPr>
        </p:nvSpPr>
        <p:spPr/>
        <p:txBody>
          <a:bodyPr/>
          <a:lstStyle/>
          <a:p>
            <a:endParaRPr lang="hu-HU"/>
          </a:p>
        </p:txBody>
      </p:sp>
      <p:sp>
        <p:nvSpPr>
          <p:cNvPr id="4" name="Alcím 3">
            <a:extLst>
              <a:ext uri="{FF2B5EF4-FFF2-40B4-BE49-F238E27FC236}">
                <a16:creationId xmlns:a16="http://schemas.microsoft.com/office/drawing/2014/main" id="{4DB12BE1-FEA9-4D5A-BBED-FC1265AECC94}"/>
              </a:ext>
            </a:extLst>
          </p:cNvPr>
          <p:cNvSpPr>
            <a:spLocks noGrp="1"/>
          </p:cNvSpPr>
          <p:nvPr>
            <p:ph type="subTitle" idx="3"/>
          </p:nvPr>
        </p:nvSpPr>
        <p:spPr/>
        <p:txBody>
          <a:bodyPr/>
          <a:lstStyle/>
          <a:p>
            <a:endParaRPr lang="hu-HU"/>
          </a:p>
        </p:txBody>
      </p:sp>
      <p:sp>
        <p:nvSpPr>
          <p:cNvPr id="5" name="Cím 4">
            <a:extLst>
              <a:ext uri="{FF2B5EF4-FFF2-40B4-BE49-F238E27FC236}">
                <a16:creationId xmlns:a16="http://schemas.microsoft.com/office/drawing/2014/main" id="{40F682E5-A70E-49B9-A25D-D43284D69FCF}"/>
              </a:ext>
            </a:extLst>
          </p:cNvPr>
          <p:cNvSpPr>
            <a:spLocks noGrp="1"/>
          </p:cNvSpPr>
          <p:nvPr>
            <p:ph type="ctrTitle"/>
          </p:nvPr>
        </p:nvSpPr>
        <p:spPr/>
        <p:txBody>
          <a:bodyPr/>
          <a:lstStyle/>
          <a:p>
            <a:endParaRPr lang="hu-HU"/>
          </a:p>
        </p:txBody>
      </p:sp>
      <p:sp>
        <p:nvSpPr>
          <p:cNvPr id="6" name="Cím 5">
            <a:extLst>
              <a:ext uri="{FF2B5EF4-FFF2-40B4-BE49-F238E27FC236}">
                <a16:creationId xmlns:a16="http://schemas.microsoft.com/office/drawing/2014/main" id="{46BBA9FA-E474-4E38-8DAC-5C9FC50B0CA9}"/>
              </a:ext>
            </a:extLst>
          </p:cNvPr>
          <p:cNvSpPr>
            <a:spLocks noGrp="1"/>
          </p:cNvSpPr>
          <p:nvPr>
            <p:ph type="ctrTitle" idx="4"/>
          </p:nvPr>
        </p:nvSpPr>
        <p:spPr/>
        <p:txBody>
          <a:bodyPr/>
          <a:lstStyle/>
          <a:p>
            <a:endParaRPr lang="hu-HU"/>
          </a:p>
        </p:txBody>
      </p:sp>
      <p:sp>
        <p:nvSpPr>
          <p:cNvPr id="7" name="Cím 6">
            <a:extLst>
              <a:ext uri="{FF2B5EF4-FFF2-40B4-BE49-F238E27FC236}">
                <a16:creationId xmlns:a16="http://schemas.microsoft.com/office/drawing/2014/main" id="{4CFEE3B4-184B-481E-BCFF-DE0FAB4629FF}"/>
              </a:ext>
            </a:extLst>
          </p:cNvPr>
          <p:cNvSpPr>
            <a:spLocks noGrp="1"/>
          </p:cNvSpPr>
          <p:nvPr>
            <p:ph type="ctrTitle" idx="5"/>
          </p:nvPr>
        </p:nvSpPr>
        <p:spPr/>
        <p:txBody>
          <a:bodyPr/>
          <a:lstStyle/>
          <a:p>
            <a:endParaRPr lang="hu-HU"/>
          </a:p>
        </p:txBody>
      </p:sp>
      <p:sp>
        <p:nvSpPr>
          <p:cNvPr id="8" name="Cím 7">
            <a:extLst>
              <a:ext uri="{FF2B5EF4-FFF2-40B4-BE49-F238E27FC236}">
                <a16:creationId xmlns:a16="http://schemas.microsoft.com/office/drawing/2014/main" id="{D7D21265-2B03-40D7-A2A7-CA347C45B1F4}"/>
              </a:ext>
            </a:extLst>
          </p:cNvPr>
          <p:cNvSpPr>
            <a:spLocks noGrp="1"/>
          </p:cNvSpPr>
          <p:nvPr>
            <p:ph type="ctrTitle" idx="6"/>
          </p:nvPr>
        </p:nvSpPr>
        <p:spPr/>
        <p:txBody>
          <a:bodyPr/>
          <a:lstStyle/>
          <a:p>
            <a:endParaRPr lang="hu-HU"/>
          </a:p>
        </p:txBody>
      </p:sp>
      <p:pic>
        <p:nvPicPr>
          <p:cNvPr id="10" name="Kép 9" descr="A képen szöveg látható&#10;&#10;Automatikusan generált leírás">
            <a:extLst>
              <a:ext uri="{FF2B5EF4-FFF2-40B4-BE49-F238E27FC236}">
                <a16:creationId xmlns:a16="http://schemas.microsoft.com/office/drawing/2014/main" id="{77743639-391B-4FD9-A981-0ED6A0F4DAD6}"/>
              </a:ext>
            </a:extLst>
          </p:cNvPr>
          <p:cNvPicPr>
            <a:picLocks noChangeAspect="1"/>
          </p:cNvPicPr>
          <p:nvPr/>
        </p:nvPicPr>
        <p:blipFill>
          <a:blip r:embed="rId2"/>
          <a:stretch>
            <a:fillRect/>
          </a:stretch>
        </p:blipFill>
        <p:spPr>
          <a:xfrm>
            <a:off x="0" y="53694"/>
            <a:ext cx="9144000" cy="5036112"/>
          </a:xfrm>
          <a:prstGeom prst="rect">
            <a:avLst/>
          </a:prstGeom>
        </p:spPr>
      </p:pic>
    </p:spTree>
    <p:extLst>
      <p:ext uri="{BB962C8B-B14F-4D97-AF65-F5344CB8AC3E}">
        <p14:creationId xmlns:p14="http://schemas.microsoft.com/office/powerpoint/2010/main" val="12873713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
        <p:nvSpPr>
          <p:cNvPr id="1127" name="Google Shape;1127;p40"/>
          <p:cNvSpPr txBox="1">
            <a:spLocks noGrp="1"/>
          </p:cNvSpPr>
          <p:nvPr>
            <p:ph type="subTitle" idx="1"/>
          </p:nvPr>
        </p:nvSpPr>
        <p:spPr>
          <a:xfrm>
            <a:off x="3986574" y="2421700"/>
            <a:ext cx="4601613"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1000" dirty="0" err="1"/>
              <a:t>This</a:t>
            </a:r>
            <a:r>
              <a:rPr lang="hu-HU" sz="1000" dirty="0"/>
              <a:t> is </a:t>
            </a:r>
            <a:r>
              <a:rPr lang="hu-HU" sz="1000" dirty="0" err="1"/>
              <a:t>the</a:t>
            </a:r>
            <a:r>
              <a:rPr lang="hu-HU" sz="1000" dirty="0"/>
              <a:t> end of </a:t>
            </a:r>
            <a:r>
              <a:rPr lang="hu-HU" sz="1000" dirty="0" err="1"/>
              <a:t>the</a:t>
            </a:r>
            <a:r>
              <a:rPr lang="hu-HU" sz="1000" dirty="0"/>
              <a:t> </a:t>
            </a:r>
            <a:r>
              <a:rPr lang="hu-HU" sz="1000" dirty="0" err="1"/>
              <a:t>lesson</a:t>
            </a:r>
            <a:r>
              <a:rPr lang="hu-HU" sz="1000" dirty="0"/>
              <a:t>, </a:t>
            </a:r>
            <a:r>
              <a:rPr lang="hu-HU" sz="1000" dirty="0" err="1"/>
              <a:t>if</a:t>
            </a:r>
            <a:r>
              <a:rPr lang="hu-HU" sz="1000" dirty="0"/>
              <a:t> </a:t>
            </a:r>
            <a:r>
              <a:rPr lang="hu-HU" sz="1000" dirty="0" err="1"/>
              <a:t>you</a:t>
            </a:r>
            <a:r>
              <a:rPr lang="hu-HU" sz="1000" dirty="0"/>
              <a:t> </a:t>
            </a:r>
            <a:r>
              <a:rPr lang="hu-HU" sz="1000" dirty="0" err="1"/>
              <a:t>have</a:t>
            </a:r>
            <a:r>
              <a:rPr lang="hu-HU" sz="1000" dirty="0"/>
              <a:t> </a:t>
            </a:r>
            <a:r>
              <a:rPr lang="hu-HU" sz="1000" dirty="0" err="1"/>
              <a:t>any</a:t>
            </a:r>
            <a:r>
              <a:rPr lang="hu-HU" sz="1000" dirty="0"/>
              <a:t> </a:t>
            </a:r>
            <a:r>
              <a:rPr lang="hu-HU" sz="1000" dirty="0" err="1"/>
              <a:t>question</a:t>
            </a:r>
            <a:r>
              <a:rPr lang="hu-HU" sz="1000" dirty="0"/>
              <a:t>, fel free </a:t>
            </a:r>
            <a:r>
              <a:rPr lang="hu-HU" sz="1000" dirty="0" err="1"/>
              <a:t>to</a:t>
            </a:r>
            <a:r>
              <a:rPr lang="hu-HU" sz="1000" dirty="0"/>
              <a:t> </a:t>
            </a:r>
            <a:r>
              <a:rPr lang="hu-HU" sz="1000" dirty="0" err="1"/>
              <a:t>write</a:t>
            </a:r>
            <a:r>
              <a:rPr lang="hu-HU" sz="1000" dirty="0"/>
              <a:t> </a:t>
            </a:r>
            <a:r>
              <a:rPr lang="hu-HU" sz="1000" dirty="0" err="1"/>
              <a:t>me</a:t>
            </a:r>
            <a:r>
              <a:rPr lang="hu-HU" sz="1000" dirty="0"/>
              <a:t>!</a:t>
            </a:r>
            <a:endParaRPr sz="1000" dirty="0"/>
          </a:p>
        </p:txBody>
      </p:sp>
      <p:grpSp>
        <p:nvGrpSpPr>
          <p:cNvPr id="1128" name="Google Shape;1128;p40"/>
          <p:cNvGrpSpPr/>
          <p:nvPr/>
        </p:nvGrpSpPr>
        <p:grpSpPr>
          <a:xfrm flipH="1">
            <a:off x="-3284377" y="0"/>
            <a:ext cx="7067116" cy="5072535"/>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48226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sz="3000" dirty="0" err="1"/>
              <a:t>Logical</a:t>
            </a:r>
            <a:r>
              <a:rPr lang="hu-HU" sz="3000" dirty="0"/>
              <a:t> </a:t>
            </a:r>
            <a:r>
              <a:rPr lang="hu-HU" sz="3000" dirty="0" err="1"/>
              <a:t>statements</a:t>
            </a:r>
            <a:endParaRPr sz="3000" dirty="0"/>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hu-HU" dirty="0" err="1"/>
              <a:t>Statements</a:t>
            </a:r>
            <a:endParaRPr lang="hu-HU" dirty="0"/>
          </a:p>
          <a:p>
            <a:pPr marL="0" lvl="0" indent="0" algn="l" rtl="0">
              <a:spcBef>
                <a:spcPts val="0"/>
              </a:spcBef>
              <a:spcAft>
                <a:spcPts val="0"/>
              </a:spcAft>
              <a:buClr>
                <a:schemeClr val="dk1"/>
              </a:buClr>
              <a:buSzPts val="1100"/>
              <a:buFont typeface="Arial"/>
              <a:buNone/>
            </a:pPr>
            <a:r>
              <a:rPr lang="hu-HU" dirty="0" err="1"/>
              <a:t>Conditions</a:t>
            </a:r>
            <a:endParaRPr lang="hu-HU" dirty="0"/>
          </a:p>
          <a:p>
            <a:pPr marL="0" lvl="0" indent="0" algn="l" rtl="0">
              <a:spcBef>
                <a:spcPts val="0"/>
              </a:spcBef>
              <a:spcAft>
                <a:spcPts val="0"/>
              </a:spcAft>
              <a:buClr>
                <a:schemeClr val="dk1"/>
              </a:buClr>
              <a:buSzPts val="1100"/>
              <a:buFont typeface="Arial"/>
              <a:buNone/>
            </a:pPr>
            <a:r>
              <a:rPr lang="hu-HU" dirty="0" err="1"/>
              <a:t>Ternary</a:t>
            </a:r>
            <a:r>
              <a:rPr lang="hu-HU" dirty="0"/>
              <a:t> operator</a:t>
            </a:r>
          </a:p>
          <a:p>
            <a:pPr marL="0" lvl="0" indent="0" algn="l" rtl="0">
              <a:spcBef>
                <a:spcPts val="0"/>
              </a:spcBef>
              <a:spcAft>
                <a:spcPts val="0"/>
              </a:spcAft>
              <a:buClr>
                <a:schemeClr val="dk1"/>
              </a:buClr>
              <a:buSzPts val="1100"/>
              <a:buFont typeface="Arial"/>
              <a:buNone/>
            </a:pPr>
            <a:r>
              <a:rPr lang="hu-HU" dirty="0" err="1"/>
              <a:t>Switch</a:t>
            </a:r>
            <a:endParaRPr dirty="0"/>
          </a:p>
          <a:p>
            <a:pPr marL="0" lvl="0" indent="0" algn="l" rtl="0">
              <a:spcBef>
                <a:spcPts val="0"/>
              </a:spcBef>
              <a:spcAft>
                <a:spcPts val="0"/>
              </a:spcAft>
              <a:buNone/>
            </a:pPr>
            <a:endParaRPr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solidFill>
                  <a:srgbClr val="48FFD5"/>
                </a:solidFill>
                <a:latin typeface="Impact"/>
                <a:ea typeface="Impact"/>
                <a:cs typeface="Impact"/>
                <a:sym typeface="Impact"/>
              </a:rPr>
              <a:t>Variables</a:t>
            </a:r>
            <a:endParaRPr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34298174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701746" y="1370374"/>
            <a:ext cx="3704393" cy="13872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202124"/>
                </a:solidFill>
                <a:effectLst/>
                <a:latin typeface="arial" panose="020B0604020202020204" pitchFamily="34" charset="0"/>
              </a:rPr>
              <a:t>The IF statement is a decision-making statement that guides a program to make decisions based on specified criteria. The IF statement executes one set of code if a specified condition is met (TRUE) or another set of code evaluates to FALSE.</a:t>
            </a:r>
            <a:endParaRPr dirty="0"/>
          </a:p>
        </p:txBody>
      </p:sp>
    </p:spTree>
    <p:extLst>
      <p:ext uri="{BB962C8B-B14F-4D97-AF65-F5344CB8AC3E}">
        <p14:creationId xmlns:p14="http://schemas.microsoft.com/office/powerpoint/2010/main" val="35167940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What</a:t>
            </a:r>
            <a:r>
              <a:rPr lang="hu-HU" dirty="0"/>
              <a:t> </a:t>
            </a:r>
            <a:r>
              <a:rPr lang="hu-HU" dirty="0" err="1"/>
              <a:t>can</a:t>
            </a:r>
            <a:r>
              <a:rPr lang="hu-HU" dirty="0"/>
              <a:t> </a:t>
            </a:r>
            <a:r>
              <a:rPr lang="hu-HU" dirty="0" err="1"/>
              <a:t>you</a:t>
            </a:r>
            <a:r>
              <a:rPr lang="hu-HU" dirty="0"/>
              <a:t> </a:t>
            </a:r>
            <a:r>
              <a:rPr lang="hu-HU" dirty="0" err="1"/>
              <a:t>develope</a:t>
            </a:r>
            <a:r>
              <a:rPr lang="hu-HU" dirty="0"/>
              <a:t>?</a:t>
            </a:r>
            <a:endParaRPr dirty="0"/>
          </a:p>
        </p:txBody>
      </p:sp>
      <p:sp>
        <p:nvSpPr>
          <p:cNvPr id="279" name="Google Shape;279;p25"/>
          <p:cNvSpPr txBox="1">
            <a:spLocks noGrp="1"/>
          </p:cNvSpPr>
          <p:nvPr>
            <p:ph type="ctrTitle"/>
          </p:nvPr>
        </p:nvSpPr>
        <p:spPr>
          <a:xfrm>
            <a:off x="544898" y="3443209"/>
            <a:ext cx="1630678" cy="6065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Use</a:t>
            </a:r>
            <a:r>
              <a:rPr lang="hu-HU" dirty="0"/>
              <a:t> IF </a:t>
            </a:r>
            <a:r>
              <a:rPr lang="hu-HU" dirty="0" err="1"/>
              <a:t>to</a:t>
            </a:r>
            <a:r>
              <a:rPr lang="hu-HU" dirty="0"/>
              <a:t> </a:t>
            </a:r>
            <a:r>
              <a:rPr lang="hu-HU" dirty="0" err="1"/>
              <a:t>specify</a:t>
            </a:r>
            <a:r>
              <a:rPr lang="hu-HU" dirty="0"/>
              <a:t> a </a:t>
            </a:r>
            <a:r>
              <a:rPr lang="hu-HU" dirty="0" err="1"/>
              <a:t>block</a:t>
            </a:r>
            <a:r>
              <a:rPr lang="hu-HU" dirty="0"/>
              <a:t> of </a:t>
            </a:r>
            <a:r>
              <a:rPr lang="hu-HU" dirty="0" err="1"/>
              <a:t>code</a:t>
            </a:r>
            <a:r>
              <a:rPr lang="hu-HU" dirty="0"/>
              <a:t> </a:t>
            </a:r>
            <a:r>
              <a:rPr lang="hu-HU" dirty="0" err="1"/>
              <a:t>to</a:t>
            </a:r>
            <a:r>
              <a:rPr lang="hu-HU" dirty="0"/>
              <a:t> be </a:t>
            </a:r>
            <a:r>
              <a:rPr lang="hu-HU" dirty="0" err="1"/>
              <a:t>executed</a:t>
            </a:r>
            <a:r>
              <a:rPr lang="hu-HU" dirty="0"/>
              <a:t>, </a:t>
            </a:r>
            <a:r>
              <a:rPr lang="hu-HU" dirty="0" err="1"/>
              <a:t>if</a:t>
            </a:r>
            <a:r>
              <a:rPr lang="hu-HU" dirty="0"/>
              <a:t> </a:t>
            </a:r>
            <a:r>
              <a:rPr lang="hu-HU" dirty="0" err="1"/>
              <a:t>specified</a:t>
            </a:r>
            <a:r>
              <a:rPr lang="hu-HU" dirty="0"/>
              <a:t> </a:t>
            </a:r>
            <a:r>
              <a:rPr lang="hu-HU" dirty="0" err="1"/>
              <a:t>contidion</a:t>
            </a:r>
            <a:r>
              <a:rPr lang="hu-HU" dirty="0"/>
              <a:t> is </a:t>
            </a:r>
            <a:r>
              <a:rPr lang="hu-HU" dirty="0" err="1"/>
              <a:t>true</a:t>
            </a:r>
            <a:endParaRPr dirty="0"/>
          </a:p>
        </p:txBody>
      </p:sp>
      <p:sp>
        <p:nvSpPr>
          <p:cNvPr id="282" name="Google Shape;282;p25"/>
          <p:cNvSpPr/>
          <p:nvPr/>
        </p:nvSpPr>
        <p:spPr>
          <a:xfrm>
            <a:off x="864142"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7" name="Google Shape;287;p25"/>
          <p:cNvGrpSpPr/>
          <p:nvPr/>
        </p:nvGrpSpPr>
        <p:grpSpPr>
          <a:xfrm>
            <a:off x="7182740" y="2077049"/>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25" name="Google Shape;282;p25">
            <a:extLst>
              <a:ext uri="{FF2B5EF4-FFF2-40B4-BE49-F238E27FC236}">
                <a16:creationId xmlns:a16="http://schemas.microsoft.com/office/drawing/2014/main" id="{9F3CBBFC-D359-4F30-BCA0-92758AE3F633}"/>
              </a:ext>
            </a:extLst>
          </p:cNvPr>
          <p:cNvSpPr/>
          <p:nvPr/>
        </p:nvSpPr>
        <p:spPr>
          <a:xfrm>
            <a:off x="2970341"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2;p25">
            <a:extLst>
              <a:ext uri="{FF2B5EF4-FFF2-40B4-BE49-F238E27FC236}">
                <a16:creationId xmlns:a16="http://schemas.microsoft.com/office/drawing/2014/main" id="{D0792642-D039-497D-9D0B-D9FD8C3BD4B6}"/>
              </a:ext>
            </a:extLst>
          </p:cNvPr>
          <p:cNvSpPr/>
          <p:nvPr/>
        </p:nvSpPr>
        <p:spPr>
          <a:xfrm>
            <a:off x="5076540" y="2083606"/>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6149;p52">
            <a:extLst>
              <a:ext uri="{FF2B5EF4-FFF2-40B4-BE49-F238E27FC236}">
                <a16:creationId xmlns:a16="http://schemas.microsoft.com/office/drawing/2014/main" id="{0B14CEA9-CF31-48E8-B7D3-F7D32B6E452D}"/>
              </a:ext>
            </a:extLst>
          </p:cNvPr>
          <p:cNvGrpSpPr/>
          <p:nvPr/>
        </p:nvGrpSpPr>
        <p:grpSpPr>
          <a:xfrm>
            <a:off x="5403739" y="2238368"/>
            <a:ext cx="340573" cy="339271"/>
            <a:chOff x="898875" y="4399275"/>
            <a:chExt cx="483700" cy="481850"/>
          </a:xfrm>
        </p:grpSpPr>
        <p:sp>
          <p:nvSpPr>
            <p:cNvPr id="30" name="Google Shape;6150;p52">
              <a:extLst>
                <a:ext uri="{FF2B5EF4-FFF2-40B4-BE49-F238E27FC236}">
                  <a16:creationId xmlns:a16="http://schemas.microsoft.com/office/drawing/2014/main" id="{5927087B-64C4-4939-9AA2-76EC9CADCCB0}"/>
                </a:ext>
              </a:extLst>
            </p:cNvPr>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1" name="Google Shape;6151;p52">
              <a:extLst>
                <a:ext uri="{FF2B5EF4-FFF2-40B4-BE49-F238E27FC236}">
                  <a16:creationId xmlns:a16="http://schemas.microsoft.com/office/drawing/2014/main" id="{8A5BC70E-1900-4B14-ACF7-2C96F8F93C77}"/>
                </a:ext>
              </a:extLst>
            </p:cNvPr>
            <p:cNvSpPr/>
            <p:nvPr/>
          </p:nvSpPr>
          <p:spPr>
            <a:xfrm>
              <a:off x="1138025" y="4763350"/>
              <a:ext cx="25" cy="25"/>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2" name="Google Shape;6152;p52">
              <a:extLst>
                <a:ext uri="{FF2B5EF4-FFF2-40B4-BE49-F238E27FC236}">
                  <a16:creationId xmlns:a16="http://schemas.microsoft.com/office/drawing/2014/main" id="{3CB6D18A-3784-43A1-AE2F-4C9C1CF44AD1}"/>
                </a:ext>
              </a:extLst>
            </p:cNvPr>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3" name="Google Shape;6153;p52">
              <a:extLst>
                <a:ext uri="{FF2B5EF4-FFF2-40B4-BE49-F238E27FC236}">
                  <a16:creationId xmlns:a16="http://schemas.microsoft.com/office/drawing/2014/main" id="{1CE09B32-E39F-4763-87F3-E79F3F26B239}"/>
                </a:ext>
              </a:extLst>
            </p:cNvPr>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accent1"/>
            </a:solidFill>
            <a:ln>
              <a:noFill/>
            </a:ln>
          </p:spPr>
          <p:txBody>
            <a:bodyPr spcFirstLastPara="1" wrap="square" lIns="91425" tIns="91425" rIns="91425" bIns="91425" anchor="ctr" anchorCtr="0">
              <a:noAutofit/>
            </a:bodyPr>
            <a:lstStyle/>
            <a:p>
              <a:endParaRPr dirty="0"/>
            </a:p>
          </p:txBody>
        </p:sp>
        <p:sp>
          <p:nvSpPr>
            <p:cNvPr id="34" name="Google Shape;6154;p52">
              <a:extLst>
                <a:ext uri="{FF2B5EF4-FFF2-40B4-BE49-F238E27FC236}">
                  <a16:creationId xmlns:a16="http://schemas.microsoft.com/office/drawing/2014/main" id="{F5D34CEF-ED71-46D9-A881-A0EB8C319F1F}"/>
                </a:ext>
              </a:extLst>
            </p:cNvPr>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5" name="Google Shape;6155;p52">
              <a:extLst>
                <a:ext uri="{FF2B5EF4-FFF2-40B4-BE49-F238E27FC236}">
                  <a16:creationId xmlns:a16="http://schemas.microsoft.com/office/drawing/2014/main" id="{9198BE05-E511-4152-834E-04BF5CCEA251}"/>
                </a:ext>
              </a:extLst>
            </p:cNvPr>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6" name="Google Shape;6156;p52">
              <a:extLst>
                <a:ext uri="{FF2B5EF4-FFF2-40B4-BE49-F238E27FC236}">
                  <a16:creationId xmlns:a16="http://schemas.microsoft.com/office/drawing/2014/main" id="{D5AFB138-7DBA-4CFD-AAE0-DDBB29801F4D}"/>
                </a:ext>
              </a:extLst>
            </p:cNvPr>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37" name="Google Shape;6157;p52">
              <a:extLst>
                <a:ext uri="{FF2B5EF4-FFF2-40B4-BE49-F238E27FC236}">
                  <a16:creationId xmlns:a16="http://schemas.microsoft.com/office/drawing/2014/main" id="{1B5E432B-2039-4314-BEAB-CCBC2CA9FE96}"/>
                </a:ext>
              </a:extLst>
            </p:cNvPr>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43" name="Google Shape;8887;p58">
            <a:extLst>
              <a:ext uri="{FF2B5EF4-FFF2-40B4-BE49-F238E27FC236}">
                <a16:creationId xmlns:a16="http://schemas.microsoft.com/office/drawing/2014/main" id="{CF0B2218-F013-49BF-B707-00EE0A466917}"/>
              </a:ext>
            </a:extLst>
          </p:cNvPr>
          <p:cNvGrpSpPr/>
          <p:nvPr/>
        </p:nvGrpSpPr>
        <p:grpSpPr>
          <a:xfrm>
            <a:off x="3256864" y="2236609"/>
            <a:ext cx="421927" cy="399248"/>
            <a:chOff x="-1592325" y="3957400"/>
            <a:chExt cx="293025" cy="277275"/>
          </a:xfrm>
        </p:grpSpPr>
        <p:sp>
          <p:nvSpPr>
            <p:cNvPr id="44" name="Google Shape;8888;p58">
              <a:extLst>
                <a:ext uri="{FF2B5EF4-FFF2-40B4-BE49-F238E27FC236}">
                  <a16:creationId xmlns:a16="http://schemas.microsoft.com/office/drawing/2014/main" id="{625359E1-D400-49ED-9105-9970BFEA4E7D}"/>
                </a:ext>
              </a:extLst>
            </p:cNvPr>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5" name="Google Shape;8889;p58">
              <a:extLst>
                <a:ext uri="{FF2B5EF4-FFF2-40B4-BE49-F238E27FC236}">
                  <a16:creationId xmlns:a16="http://schemas.microsoft.com/office/drawing/2014/main" id="{2A50C75D-5064-4A2D-9ADE-B5DD751E0167}"/>
                </a:ext>
              </a:extLst>
            </p:cNvPr>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6" name="Google Shape;8890;p58">
              <a:extLst>
                <a:ext uri="{FF2B5EF4-FFF2-40B4-BE49-F238E27FC236}">
                  <a16:creationId xmlns:a16="http://schemas.microsoft.com/office/drawing/2014/main" id="{EDC7A694-704B-46A4-AC62-E06406CDDEB3}"/>
                </a:ext>
              </a:extLst>
            </p:cNvPr>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47" name="Google Shape;8891;p58">
              <a:extLst>
                <a:ext uri="{FF2B5EF4-FFF2-40B4-BE49-F238E27FC236}">
                  <a16:creationId xmlns:a16="http://schemas.microsoft.com/office/drawing/2014/main" id="{528D3113-00E0-433D-8FE0-F7670A14FE26}"/>
                </a:ext>
              </a:extLst>
            </p:cNvPr>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accent1"/>
            </a:solidFill>
            <a:ln>
              <a:noFill/>
            </a:ln>
          </p:spPr>
          <p:txBody>
            <a:bodyPr spcFirstLastPara="1" wrap="square" lIns="91425" tIns="91425" rIns="91425" bIns="91425" anchor="ctr" anchorCtr="0">
              <a:noAutofit/>
            </a:bodyPr>
            <a:lstStyle/>
            <a:p>
              <a:endParaRPr/>
            </a:p>
          </p:txBody>
        </p:sp>
      </p:grpSp>
      <p:grpSp>
        <p:nvGrpSpPr>
          <p:cNvPr id="48" name="Google Shape;8802;p58">
            <a:extLst>
              <a:ext uri="{FF2B5EF4-FFF2-40B4-BE49-F238E27FC236}">
                <a16:creationId xmlns:a16="http://schemas.microsoft.com/office/drawing/2014/main" id="{198248C1-AECE-4B96-93D8-92B77A76E735}"/>
              </a:ext>
            </a:extLst>
          </p:cNvPr>
          <p:cNvGrpSpPr/>
          <p:nvPr/>
        </p:nvGrpSpPr>
        <p:grpSpPr>
          <a:xfrm>
            <a:off x="1149531" y="2214404"/>
            <a:ext cx="424195" cy="418507"/>
            <a:chOff x="-5613150" y="3632900"/>
            <a:chExt cx="294600" cy="290650"/>
          </a:xfrm>
        </p:grpSpPr>
        <p:sp>
          <p:nvSpPr>
            <p:cNvPr id="49" name="Google Shape;8803;p58">
              <a:extLst>
                <a:ext uri="{FF2B5EF4-FFF2-40B4-BE49-F238E27FC236}">
                  <a16:creationId xmlns:a16="http://schemas.microsoft.com/office/drawing/2014/main" id="{621FE434-FB32-4629-8D20-6B0050E05BA1}"/>
                </a:ext>
              </a:extLst>
            </p:cNvPr>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accent1"/>
            </a:solidFill>
            <a:ln>
              <a:noFill/>
            </a:ln>
          </p:spPr>
          <p:txBody>
            <a:bodyPr spcFirstLastPara="1" wrap="square" lIns="91425" tIns="91425" rIns="91425" bIns="91425" anchor="ctr" anchorCtr="0">
              <a:noAutofit/>
            </a:bodyPr>
            <a:lstStyle/>
            <a:p>
              <a:endParaRPr/>
            </a:p>
          </p:txBody>
        </p:sp>
        <p:sp>
          <p:nvSpPr>
            <p:cNvPr id="50" name="Google Shape;8804;p58">
              <a:extLst>
                <a:ext uri="{FF2B5EF4-FFF2-40B4-BE49-F238E27FC236}">
                  <a16:creationId xmlns:a16="http://schemas.microsoft.com/office/drawing/2014/main" id="{21720530-CFC4-4CBA-B94A-FCEBB6AB8335}"/>
                </a:ext>
              </a:extLst>
            </p:cNvPr>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accent1"/>
            </a:solidFill>
            <a:ln>
              <a:noFill/>
            </a:ln>
          </p:spPr>
          <p:txBody>
            <a:bodyPr spcFirstLastPara="1" wrap="square" lIns="91425" tIns="91425" rIns="91425" bIns="91425" anchor="ctr" anchorCtr="0">
              <a:noAutofit/>
            </a:bodyPr>
            <a:lstStyle/>
            <a:p>
              <a:endParaRPr/>
            </a:p>
          </p:txBody>
        </p:sp>
      </p:grpSp>
      <p:sp>
        <p:nvSpPr>
          <p:cNvPr id="38" name="Google Shape;279;p25">
            <a:extLst>
              <a:ext uri="{FF2B5EF4-FFF2-40B4-BE49-F238E27FC236}">
                <a16:creationId xmlns:a16="http://schemas.microsoft.com/office/drawing/2014/main" id="{26FF2AE4-E9B0-4096-A2E3-9C145842D0A9}"/>
              </a:ext>
            </a:extLst>
          </p:cNvPr>
          <p:cNvSpPr txBox="1">
            <a:spLocks/>
          </p:cNvSpPr>
          <p:nvPr/>
        </p:nvSpPr>
        <p:spPr>
          <a:xfrm>
            <a:off x="2649644" y="3443209"/>
            <a:ext cx="1630678" cy="606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dirty="0"/>
              <a:t>Use </a:t>
            </a:r>
            <a:r>
              <a:rPr lang="hu-HU" dirty="0"/>
              <a:t>ELSE</a:t>
            </a:r>
            <a:r>
              <a:rPr lang="en-US" dirty="0"/>
              <a:t> to specify a block of code to be executed, if </a:t>
            </a:r>
            <a:r>
              <a:rPr lang="hu-HU" dirty="0" err="1"/>
              <a:t>the</a:t>
            </a:r>
            <a:r>
              <a:rPr lang="hu-HU" dirty="0"/>
              <a:t> </a:t>
            </a:r>
            <a:r>
              <a:rPr lang="hu-HU" dirty="0" err="1"/>
              <a:t>same</a:t>
            </a:r>
            <a:r>
              <a:rPr lang="en-US" dirty="0"/>
              <a:t> </a:t>
            </a:r>
            <a:r>
              <a:rPr lang="en-US" dirty="0" err="1"/>
              <a:t>contidion</a:t>
            </a:r>
            <a:r>
              <a:rPr lang="en-US" dirty="0"/>
              <a:t> is </a:t>
            </a:r>
            <a:r>
              <a:rPr lang="hu-HU" dirty="0" err="1"/>
              <a:t>false</a:t>
            </a:r>
            <a:endParaRPr lang="en-US" dirty="0"/>
          </a:p>
        </p:txBody>
      </p:sp>
      <p:sp>
        <p:nvSpPr>
          <p:cNvPr id="39" name="Google Shape;279;p25">
            <a:extLst>
              <a:ext uri="{FF2B5EF4-FFF2-40B4-BE49-F238E27FC236}">
                <a16:creationId xmlns:a16="http://schemas.microsoft.com/office/drawing/2014/main" id="{8164ABB2-C8D5-4C81-B547-78B6735DA4A5}"/>
              </a:ext>
            </a:extLst>
          </p:cNvPr>
          <p:cNvSpPr txBox="1">
            <a:spLocks/>
          </p:cNvSpPr>
          <p:nvPr/>
        </p:nvSpPr>
        <p:spPr>
          <a:xfrm>
            <a:off x="4751487" y="3443209"/>
            <a:ext cx="1630678" cy="606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dirty="0"/>
              <a:t>Use </a:t>
            </a:r>
            <a:r>
              <a:rPr lang="hu-HU" dirty="0"/>
              <a:t>ELSE </a:t>
            </a:r>
            <a:r>
              <a:rPr lang="en-US" dirty="0"/>
              <a:t>IF to specify a block of code to be executed, if </a:t>
            </a:r>
            <a:r>
              <a:rPr lang="hu-HU" dirty="0" err="1"/>
              <a:t>first</a:t>
            </a:r>
            <a:r>
              <a:rPr lang="en-US" dirty="0"/>
              <a:t> </a:t>
            </a:r>
            <a:r>
              <a:rPr lang="en-US" dirty="0" err="1"/>
              <a:t>contidion</a:t>
            </a:r>
            <a:r>
              <a:rPr lang="en-US" dirty="0"/>
              <a:t> is </a:t>
            </a:r>
            <a:r>
              <a:rPr lang="hu-HU" dirty="0" err="1"/>
              <a:t>false</a:t>
            </a:r>
            <a:endParaRPr lang="en-US" dirty="0"/>
          </a:p>
        </p:txBody>
      </p:sp>
      <p:sp>
        <p:nvSpPr>
          <p:cNvPr id="40" name="Google Shape;279;p25">
            <a:extLst>
              <a:ext uri="{FF2B5EF4-FFF2-40B4-BE49-F238E27FC236}">
                <a16:creationId xmlns:a16="http://schemas.microsoft.com/office/drawing/2014/main" id="{D5D242A0-77CD-4EA4-B5C8-B9982B2AF9C5}"/>
              </a:ext>
            </a:extLst>
          </p:cNvPr>
          <p:cNvSpPr txBox="1">
            <a:spLocks/>
          </p:cNvSpPr>
          <p:nvPr/>
        </p:nvSpPr>
        <p:spPr>
          <a:xfrm>
            <a:off x="6856233" y="3345201"/>
            <a:ext cx="1630678" cy="60659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en-US" dirty="0"/>
              <a:t>Use </a:t>
            </a:r>
            <a:r>
              <a:rPr lang="hu-HU" dirty="0"/>
              <a:t>SWITCH </a:t>
            </a:r>
            <a:r>
              <a:rPr lang="hu-HU" dirty="0" err="1"/>
              <a:t>to</a:t>
            </a:r>
            <a:r>
              <a:rPr lang="hu-HU" dirty="0"/>
              <a:t> </a:t>
            </a:r>
            <a:r>
              <a:rPr lang="hu-HU" dirty="0" err="1"/>
              <a:t>specify</a:t>
            </a:r>
            <a:r>
              <a:rPr lang="hu-HU" dirty="0"/>
              <a:t> </a:t>
            </a:r>
            <a:r>
              <a:rPr lang="hu-HU" dirty="0" err="1"/>
              <a:t>many</a:t>
            </a:r>
            <a:r>
              <a:rPr lang="hu-HU" dirty="0"/>
              <a:t> </a:t>
            </a:r>
            <a:r>
              <a:rPr lang="hu-HU" dirty="0" err="1"/>
              <a:t>alternative</a:t>
            </a:r>
            <a:r>
              <a:rPr lang="hu-HU" dirty="0"/>
              <a:t> </a:t>
            </a:r>
            <a:r>
              <a:rPr lang="hu-HU" dirty="0" err="1"/>
              <a:t>blocks</a:t>
            </a:r>
            <a:r>
              <a:rPr lang="hu-HU" dirty="0"/>
              <a:t> of </a:t>
            </a:r>
            <a:r>
              <a:rPr lang="hu-HU" dirty="0" err="1"/>
              <a:t>code</a:t>
            </a:r>
            <a:r>
              <a:rPr lang="hu-HU" dirty="0"/>
              <a:t> </a:t>
            </a:r>
            <a:r>
              <a:rPr lang="hu-HU" dirty="0" err="1"/>
              <a:t>to</a:t>
            </a:r>
            <a:r>
              <a:rPr lang="hu-HU" dirty="0"/>
              <a:t> be </a:t>
            </a:r>
            <a:r>
              <a:rPr lang="hu-HU" dirty="0" err="1"/>
              <a:t>executed</a:t>
            </a:r>
            <a:endParaRPr lang="en-US" dirty="0"/>
          </a:p>
        </p:txBody>
      </p:sp>
    </p:spTree>
    <p:extLst>
      <p:ext uri="{BB962C8B-B14F-4D97-AF65-F5344CB8AC3E}">
        <p14:creationId xmlns:p14="http://schemas.microsoft.com/office/powerpoint/2010/main" val="1938415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1">
            <a:extLst>
              <a:ext uri="{FF2B5EF4-FFF2-40B4-BE49-F238E27FC236}">
                <a16:creationId xmlns:a16="http://schemas.microsoft.com/office/drawing/2014/main" id="{5BA08D1F-5B00-4D42-8627-415EE1E69B35}"/>
              </a:ext>
            </a:extLst>
          </p:cNvPr>
          <p:cNvSpPr>
            <a:spLocks noGrp="1"/>
          </p:cNvSpPr>
          <p:nvPr>
            <p:ph type="body" idx="1"/>
          </p:nvPr>
        </p:nvSpPr>
        <p:spPr>
          <a:xfrm>
            <a:off x="810000" y="2169000"/>
            <a:ext cx="5169459" cy="1614106"/>
          </a:xfrm>
        </p:spPr>
        <p:txBody>
          <a:bodyPr/>
          <a:lstStyle/>
          <a:p>
            <a:r>
              <a:rPr lang="en-US" sz="1600" i="0" dirty="0">
                <a:solidFill>
                  <a:srgbClr val="202124"/>
                </a:solidFill>
                <a:effectLst/>
                <a:latin typeface="arial" panose="020B0604020202020204" pitchFamily="34" charset="0"/>
              </a:rPr>
              <a:t>In the most general sense, an algorithm is a series of instructions telling a computer how to transform a set of facts about the world into useful information. The facts are data, and the useful information is knowledge for people, instructions for machines or input for yet another algorithm</a:t>
            </a:r>
            <a:r>
              <a:rPr lang="en-US" sz="1600" b="0" i="0" dirty="0">
                <a:solidFill>
                  <a:srgbClr val="202124"/>
                </a:solidFill>
                <a:effectLst/>
                <a:latin typeface="arial" panose="020B0604020202020204" pitchFamily="34" charset="0"/>
              </a:rPr>
              <a:t>.</a:t>
            </a:r>
            <a:endParaRPr lang="en-US" sz="1600" dirty="0">
              <a:solidFill>
                <a:schemeClr val="tx1"/>
              </a:solidFill>
            </a:endParaRPr>
          </a:p>
        </p:txBody>
      </p:sp>
      <p:sp>
        <p:nvSpPr>
          <p:cNvPr id="2" name="Cím 1">
            <a:extLst>
              <a:ext uri="{FF2B5EF4-FFF2-40B4-BE49-F238E27FC236}">
                <a16:creationId xmlns:a16="http://schemas.microsoft.com/office/drawing/2014/main" id="{40D199A9-55AE-4646-80EF-14316982740F}"/>
              </a:ext>
            </a:extLst>
          </p:cNvPr>
          <p:cNvSpPr>
            <a:spLocks noGrp="1"/>
          </p:cNvSpPr>
          <p:nvPr>
            <p:ph type="ctrTitle"/>
          </p:nvPr>
        </p:nvSpPr>
        <p:spPr>
          <a:xfrm>
            <a:off x="892325" y="644550"/>
            <a:ext cx="7940100" cy="606600"/>
          </a:xfrm>
        </p:spPr>
        <p:txBody>
          <a:bodyPr wrap="square" anchor="b">
            <a:normAutofit/>
          </a:bodyPr>
          <a:lstStyle/>
          <a:p>
            <a:pPr>
              <a:lnSpc>
                <a:spcPct val="90000"/>
              </a:lnSpc>
            </a:pPr>
            <a:r>
              <a:rPr lang="hu-HU" dirty="0" err="1"/>
              <a:t>What</a:t>
            </a:r>
            <a:r>
              <a:rPr lang="hu-HU" dirty="0"/>
              <a:t> is an </a:t>
            </a:r>
            <a:r>
              <a:rPr lang="hu-HU" dirty="0" err="1"/>
              <a:t>algorithm</a:t>
            </a:r>
            <a:r>
              <a:rPr lang="hu-HU" dirty="0"/>
              <a:t>?</a:t>
            </a:r>
          </a:p>
        </p:txBody>
      </p:sp>
    </p:spTree>
    <p:extLst>
      <p:ext uri="{BB962C8B-B14F-4D97-AF65-F5344CB8AC3E}">
        <p14:creationId xmlns:p14="http://schemas.microsoft.com/office/powerpoint/2010/main" val="29879624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grpSp>
        <p:nvGrpSpPr>
          <p:cNvPr id="1128" name="Google Shape;1128;p40"/>
          <p:cNvGrpSpPr/>
          <p:nvPr/>
        </p:nvGrpSpPr>
        <p:grpSpPr>
          <a:xfrm flipH="1">
            <a:off x="-3284377" y="0"/>
            <a:ext cx="7067116" cy="5072535"/>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 name="Kép 6" descr="A képen szöveg látható&#10;&#10;Automatikusan generált leírás">
            <a:extLst>
              <a:ext uri="{FF2B5EF4-FFF2-40B4-BE49-F238E27FC236}">
                <a16:creationId xmlns:a16="http://schemas.microsoft.com/office/drawing/2014/main" id="{4F48473C-8E08-4F0B-8C3E-B7987A59041B}"/>
              </a:ext>
            </a:extLst>
          </p:cNvPr>
          <p:cNvPicPr>
            <a:picLocks noChangeAspect="1"/>
          </p:cNvPicPr>
          <p:nvPr/>
        </p:nvPicPr>
        <p:blipFill>
          <a:blip r:embed="rId3"/>
          <a:stretch>
            <a:fillRect/>
          </a:stretch>
        </p:blipFill>
        <p:spPr>
          <a:xfrm>
            <a:off x="3754193" y="617048"/>
            <a:ext cx="6039136" cy="3954196"/>
          </a:xfrm>
          <a:prstGeom prst="rect">
            <a:avLst/>
          </a:prstGeom>
        </p:spPr>
      </p:pic>
    </p:spTree>
    <p:extLst>
      <p:ext uri="{BB962C8B-B14F-4D97-AF65-F5344CB8AC3E}">
        <p14:creationId xmlns:p14="http://schemas.microsoft.com/office/powerpoint/2010/main" val="17879529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cím 2">
            <a:extLst>
              <a:ext uri="{FF2B5EF4-FFF2-40B4-BE49-F238E27FC236}">
                <a16:creationId xmlns:a16="http://schemas.microsoft.com/office/drawing/2014/main" id="{6F931196-D685-47B5-9013-D7F6B0AEBCAF}"/>
              </a:ext>
            </a:extLst>
          </p:cNvPr>
          <p:cNvSpPr>
            <a:spLocks noGrp="1"/>
          </p:cNvSpPr>
          <p:nvPr>
            <p:ph type="subTitle" idx="1"/>
          </p:nvPr>
        </p:nvSpPr>
        <p:spPr/>
        <p:txBody>
          <a:bodyPr/>
          <a:lstStyle/>
          <a:p>
            <a:endParaRPr lang="hu-HU"/>
          </a:p>
        </p:txBody>
      </p:sp>
      <p:pic>
        <p:nvPicPr>
          <p:cNvPr id="5" name="Kép 4" descr="A képen szöveg látható&#10;&#10;Automatikusan generált leírás">
            <a:extLst>
              <a:ext uri="{FF2B5EF4-FFF2-40B4-BE49-F238E27FC236}">
                <a16:creationId xmlns:a16="http://schemas.microsoft.com/office/drawing/2014/main" id="{556B4881-C5A6-4C79-B3B0-C4D1BBFF698E}"/>
              </a:ext>
            </a:extLst>
          </p:cNvPr>
          <p:cNvPicPr>
            <a:picLocks noChangeAspect="1"/>
          </p:cNvPicPr>
          <p:nvPr/>
        </p:nvPicPr>
        <p:blipFill>
          <a:blip r:embed="rId2"/>
          <a:stretch>
            <a:fillRect/>
          </a:stretch>
        </p:blipFill>
        <p:spPr>
          <a:xfrm>
            <a:off x="102883" y="107576"/>
            <a:ext cx="4388785" cy="3343836"/>
          </a:xfrm>
          <a:prstGeom prst="rect">
            <a:avLst/>
          </a:prstGeom>
        </p:spPr>
      </p:pic>
      <p:pic>
        <p:nvPicPr>
          <p:cNvPr id="7" name="Kép 6" descr="A képen szöveg látható&#10;&#10;Automatikusan generált leírás">
            <a:extLst>
              <a:ext uri="{FF2B5EF4-FFF2-40B4-BE49-F238E27FC236}">
                <a16:creationId xmlns:a16="http://schemas.microsoft.com/office/drawing/2014/main" id="{701260E3-7D80-469D-A2DE-9763F92FF15E}"/>
              </a:ext>
            </a:extLst>
          </p:cNvPr>
          <p:cNvPicPr>
            <a:picLocks noChangeAspect="1"/>
          </p:cNvPicPr>
          <p:nvPr/>
        </p:nvPicPr>
        <p:blipFill>
          <a:blip r:embed="rId3"/>
          <a:stretch>
            <a:fillRect/>
          </a:stretch>
        </p:blipFill>
        <p:spPr>
          <a:xfrm>
            <a:off x="4742328" y="1300072"/>
            <a:ext cx="4298787" cy="3735851"/>
          </a:xfrm>
          <a:prstGeom prst="rect">
            <a:avLst/>
          </a:prstGeom>
        </p:spPr>
      </p:pic>
    </p:spTree>
    <p:extLst>
      <p:ext uri="{BB962C8B-B14F-4D97-AF65-F5344CB8AC3E}">
        <p14:creationId xmlns:p14="http://schemas.microsoft.com/office/powerpoint/2010/main" val="40648389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rgbClr val="FFFFFF"/>
                </a:solidFill>
              </a:rPr>
              <a:t>Order</a:t>
            </a:r>
            <a:r>
              <a:rPr lang="hu-HU" dirty="0">
                <a:solidFill>
                  <a:srgbClr val="FFFFFF"/>
                </a:solidFill>
              </a:rPr>
              <a:t> of </a:t>
            </a:r>
            <a:r>
              <a:rPr lang="hu-HU" dirty="0" err="1">
                <a:solidFill>
                  <a:srgbClr val="FFFFFF"/>
                </a:solidFill>
              </a:rPr>
              <a:t>conditions</a:t>
            </a:r>
            <a:endParaRPr dirty="0">
              <a:solidFill>
                <a:srgbClr val="FFFFFF"/>
              </a:solidFill>
            </a:endParaRPr>
          </a:p>
        </p:txBody>
      </p:sp>
      <p:sp>
        <p:nvSpPr>
          <p:cNvPr id="297" name="Google Shape;297;p26"/>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dirty="0">
                <a:solidFill>
                  <a:srgbClr val="FFFFFF"/>
                </a:solidFill>
              </a:rPr>
              <a:t>The </a:t>
            </a:r>
            <a:r>
              <a:rPr lang="hu-HU" dirty="0" err="1">
                <a:solidFill>
                  <a:srgbClr val="FFFFFF"/>
                </a:solidFill>
              </a:rPr>
              <a:t>statement</a:t>
            </a:r>
            <a:r>
              <a:rPr lang="hu-HU" dirty="0">
                <a:solidFill>
                  <a:srgbClr val="FFFFFF"/>
                </a:solidFill>
              </a:rPr>
              <a:t> </a:t>
            </a:r>
            <a:r>
              <a:rPr lang="hu-HU" dirty="0" err="1">
                <a:solidFill>
                  <a:srgbClr val="FFFFFF"/>
                </a:solidFill>
              </a:rPr>
              <a:t>wil</a:t>
            </a:r>
            <a:r>
              <a:rPr lang="hu-HU" dirty="0">
                <a:solidFill>
                  <a:srgbClr val="FFFFFF"/>
                </a:solidFill>
              </a:rPr>
              <a:t> </a:t>
            </a:r>
            <a:r>
              <a:rPr lang="hu-HU" dirty="0" err="1">
                <a:solidFill>
                  <a:srgbClr val="FFFFFF"/>
                </a:solidFill>
              </a:rPr>
              <a:t>lcheck</a:t>
            </a:r>
            <a:r>
              <a:rPr lang="hu-HU" dirty="0">
                <a:solidFill>
                  <a:srgbClr val="FFFFFF"/>
                </a:solidFill>
              </a:rPr>
              <a:t> </a:t>
            </a:r>
            <a:r>
              <a:rPr lang="hu-HU" dirty="0" err="1">
                <a:solidFill>
                  <a:srgbClr val="FFFFFF"/>
                </a:solidFill>
              </a:rPr>
              <a:t>the</a:t>
            </a:r>
            <a:r>
              <a:rPr lang="hu-HU" dirty="0">
                <a:solidFill>
                  <a:srgbClr val="FFFFFF"/>
                </a:solidFill>
              </a:rPr>
              <a:t> </a:t>
            </a:r>
            <a:r>
              <a:rPr lang="hu-HU" dirty="0" err="1">
                <a:solidFill>
                  <a:srgbClr val="FFFFFF"/>
                </a:solidFill>
              </a:rPr>
              <a:t>conditions</a:t>
            </a:r>
            <a:r>
              <a:rPr lang="hu-HU" dirty="0">
                <a:solidFill>
                  <a:srgbClr val="FFFFFF"/>
                </a:solidFill>
              </a:rPr>
              <a:t> </a:t>
            </a:r>
            <a:r>
              <a:rPr lang="hu-HU" dirty="0" err="1">
                <a:solidFill>
                  <a:srgbClr val="FFFFFF"/>
                </a:solidFill>
              </a:rPr>
              <a:t>one</a:t>
            </a:r>
            <a:r>
              <a:rPr lang="hu-HU" dirty="0">
                <a:solidFill>
                  <a:srgbClr val="FFFFFF"/>
                </a:solidFill>
              </a:rPr>
              <a:t> </a:t>
            </a:r>
            <a:r>
              <a:rPr lang="hu-HU" dirty="0" err="1">
                <a:solidFill>
                  <a:srgbClr val="FFFFFF"/>
                </a:solidFill>
              </a:rPr>
              <a:t>by</a:t>
            </a:r>
            <a:r>
              <a:rPr lang="hu-HU" dirty="0">
                <a:solidFill>
                  <a:srgbClr val="FFFFFF"/>
                </a:solidFill>
              </a:rPr>
              <a:t> </a:t>
            </a:r>
            <a:r>
              <a:rPr lang="hu-HU" dirty="0" err="1">
                <a:solidFill>
                  <a:srgbClr val="FFFFFF"/>
                </a:solidFill>
              </a:rPr>
              <a:t>one</a:t>
            </a:r>
            <a:r>
              <a:rPr lang="hu-HU" dirty="0">
                <a:solidFill>
                  <a:srgbClr val="FFFFFF"/>
                </a:solidFill>
              </a:rPr>
              <a:t>, </a:t>
            </a:r>
            <a:r>
              <a:rPr lang="hu-HU" dirty="0" err="1">
                <a:solidFill>
                  <a:srgbClr val="FFFFFF"/>
                </a:solidFill>
              </a:rPr>
              <a:t>while</a:t>
            </a:r>
            <a:r>
              <a:rPr lang="hu-HU" dirty="0">
                <a:solidFill>
                  <a:srgbClr val="FFFFFF"/>
                </a:solidFill>
              </a:rPr>
              <a:t> </a:t>
            </a:r>
            <a:r>
              <a:rPr lang="hu-HU" dirty="0" err="1">
                <a:solidFill>
                  <a:srgbClr val="FFFFFF"/>
                </a:solidFill>
              </a:rPr>
              <a:t>it</a:t>
            </a:r>
            <a:r>
              <a:rPr lang="hu-HU" dirty="0">
                <a:solidFill>
                  <a:srgbClr val="FFFFFF"/>
                </a:solidFill>
              </a:rPr>
              <a:t> </a:t>
            </a:r>
            <a:r>
              <a:rPr lang="hu-HU" dirty="0" err="1">
                <a:solidFill>
                  <a:srgbClr val="FFFFFF"/>
                </a:solidFill>
              </a:rPr>
              <a:t>find</a:t>
            </a:r>
            <a:r>
              <a:rPr lang="hu-HU" dirty="0">
                <a:solidFill>
                  <a:srgbClr val="FFFFFF"/>
                </a:solidFill>
              </a:rPr>
              <a:t> </a:t>
            </a:r>
            <a:r>
              <a:rPr lang="hu-HU" dirty="0" err="1">
                <a:solidFill>
                  <a:srgbClr val="FFFFFF"/>
                </a:solidFill>
              </a:rPr>
              <a:t>the</a:t>
            </a:r>
            <a:r>
              <a:rPr lang="hu-HU" dirty="0">
                <a:solidFill>
                  <a:srgbClr val="FFFFFF"/>
                </a:solidFill>
              </a:rPr>
              <a:t> </a:t>
            </a:r>
            <a:r>
              <a:rPr lang="hu-HU" dirty="0" err="1">
                <a:solidFill>
                  <a:srgbClr val="FFFFFF"/>
                </a:solidFill>
              </a:rPr>
              <a:t>first</a:t>
            </a:r>
            <a:r>
              <a:rPr lang="hu-HU" dirty="0">
                <a:solidFill>
                  <a:srgbClr val="FFFFFF"/>
                </a:solidFill>
              </a:rPr>
              <a:t> </a:t>
            </a:r>
            <a:r>
              <a:rPr lang="hu-HU" dirty="0" err="1">
                <a:solidFill>
                  <a:srgbClr val="FFFFFF"/>
                </a:solidFill>
              </a:rPr>
              <a:t>true</a:t>
            </a:r>
            <a:r>
              <a:rPr lang="hu-HU" dirty="0">
                <a:solidFill>
                  <a:srgbClr val="FFFFFF"/>
                </a:solidFill>
              </a:rPr>
              <a:t> </a:t>
            </a:r>
            <a:r>
              <a:rPr lang="hu-HU" dirty="0" err="1">
                <a:solidFill>
                  <a:srgbClr val="FFFFFF"/>
                </a:solidFill>
              </a:rPr>
              <a:t>result</a:t>
            </a:r>
            <a:r>
              <a:rPr lang="hu-HU" dirty="0">
                <a:solidFill>
                  <a:srgbClr val="FFFFFF"/>
                </a:solidFill>
              </a:rPr>
              <a:t>. </a:t>
            </a:r>
            <a:r>
              <a:rPr lang="hu-HU" dirty="0" err="1">
                <a:solidFill>
                  <a:srgbClr val="FFFFFF"/>
                </a:solidFill>
              </a:rPr>
              <a:t>To</a:t>
            </a:r>
            <a:r>
              <a:rPr lang="hu-HU" dirty="0">
                <a:solidFill>
                  <a:srgbClr val="FFFFFF"/>
                </a:solidFill>
              </a:rPr>
              <a:t> </a:t>
            </a:r>
            <a:r>
              <a:rPr lang="hu-HU" dirty="0" err="1">
                <a:solidFill>
                  <a:srgbClr val="FFFFFF"/>
                </a:solidFill>
              </a:rPr>
              <a:t>keep</a:t>
            </a:r>
            <a:r>
              <a:rPr lang="hu-HU" dirty="0">
                <a:solidFill>
                  <a:srgbClr val="FFFFFF"/>
                </a:solidFill>
              </a:rPr>
              <a:t> </a:t>
            </a:r>
            <a:r>
              <a:rPr lang="hu-HU" dirty="0" err="1">
                <a:solidFill>
                  <a:srgbClr val="FFFFFF"/>
                </a:solidFill>
              </a:rPr>
              <a:t>this</a:t>
            </a:r>
            <a:r>
              <a:rPr lang="hu-HU" dirty="0">
                <a:solidFill>
                  <a:srgbClr val="FFFFFF"/>
                </a:solidFill>
              </a:rPr>
              <a:t> </a:t>
            </a:r>
            <a:r>
              <a:rPr lang="hu-HU" dirty="0" err="1">
                <a:solidFill>
                  <a:srgbClr val="FFFFFF"/>
                </a:solidFill>
              </a:rPr>
              <a:t>condition</a:t>
            </a:r>
            <a:r>
              <a:rPr lang="hu-HU" dirty="0">
                <a:solidFill>
                  <a:srgbClr val="FFFFFF"/>
                </a:solidFill>
              </a:rPr>
              <a:t> </a:t>
            </a:r>
            <a:r>
              <a:rPr lang="hu-HU" dirty="0" err="1">
                <a:solidFill>
                  <a:srgbClr val="FFFFFF"/>
                </a:solidFill>
              </a:rPr>
              <a:t>checking</a:t>
            </a:r>
            <a:r>
              <a:rPr lang="hu-HU" dirty="0">
                <a:solidFill>
                  <a:srgbClr val="FFFFFF"/>
                </a:solidFill>
              </a:rPr>
              <a:t> </a:t>
            </a:r>
            <a:r>
              <a:rPr lang="hu-HU" dirty="0" err="1">
                <a:solidFill>
                  <a:srgbClr val="FFFFFF"/>
                </a:solidFill>
              </a:rPr>
              <a:t>low</a:t>
            </a:r>
            <a:r>
              <a:rPr lang="hu-HU" dirty="0">
                <a:solidFill>
                  <a:srgbClr val="FFFFFF"/>
                </a:solidFill>
              </a:rPr>
              <a:t>, </a:t>
            </a:r>
            <a:r>
              <a:rPr lang="hu-HU" dirty="0" err="1">
                <a:solidFill>
                  <a:srgbClr val="FFFFFF"/>
                </a:solidFill>
              </a:rPr>
              <a:t>you</a:t>
            </a:r>
            <a:r>
              <a:rPr lang="hu-HU" dirty="0">
                <a:solidFill>
                  <a:srgbClr val="FFFFFF"/>
                </a:solidFill>
              </a:rPr>
              <a:t> </a:t>
            </a:r>
            <a:r>
              <a:rPr lang="hu-HU" dirty="0" err="1">
                <a:solidFill>
                  <a:srgbClr val="FFFFFF"/>
                </a:solidFill>
              </a:rPr>
              <a:t>should</a:t>
            </a:r>
            <a:r>
              <a:rPr lang="hu-HU" dirty="0">
                <a:solidFill>
                  <a:srgbClr val="FFFFFF"/>
                </a:solidFill>
              </a:rPr>
              <a:t> </a:t>
            </a:r>
            <a:r>
              <a:rPr lang="hu-HU" dirty="0" err="1">
                <a:solidFill>
                  <a:srgbClr val="FFFFFF"/>
                </a:solidFill>
              </a:rPr>
              <a:t>priorise</a:t>
            </a:r>
            <a:r>
              <a:rPr lang="hu-HU" dirty="0">
                <a:solidFill>
                  <a:srgbClr val="FFFFFF"/>
                </a:solidFill>
              </a:rPr>
              <a:t> </a:t>
            </a:r>
            <a:r>
              <a:rPr lang="hu-HU" dirty="0" err="1">
                <a:solidFill>
                  <a:srgbClr val="FFFFFF"/>
                </a:solidFill>
              </a:rPr>
              <a:t>your</a:t>
            </a:r>
            <a:r>
              <a:rPr lang="hu-HU" dirty="0">
                <a:solidFill>
                  <a:srgbClr val="FFFFFF"/>
                </a:solidFill>
              </a:rPr>
              <a:t> </a:t>
            </a:r>
            <a:r>
              <a:rPr lang="hu-HU" dirty="0" err="1">
                <a:solidFill>
                  <a:srgbClr val="FFFFFF"/>
                </a:solidFill>
              </a:rPr>
              <a:t>conditions</a:t>
            </a:r>
            <a:r>
              <a:rPr lang="hu-HU" dirty="0"/>
              <a:t> </a:t>
            </a:r>
            <a:r>
              <a:rPr lang="hu-HU" dirty="0" err="1"/>
              <a:t>according</a:t>
            </a:r>
            <a:r>
              <a:rPr lang="hu-HU" dirty="0"/>
              <a:t> </a:t>
            </a:r>
            <a:r>
              <a:rPr lang="hu-HU" dirty="0" err="1"/>
              <a:t>to</a:t>
            </a:r>
            <a:r>
              <a:rPr lang="hu-HU" dirty="0"/>
              <a:t> </a:t>
            </a:r>
            <a:r>
              <a:rPr lang="hu-HU" dirty="0" err="1"/>
              <a:t>probability</a:t>
            </a:r>
            <a:r>
              <a:rPr lang="hu-HU" dirty="0"/>
              <a:t>. </a:t>
            </a:r>
            <a:r>
              <a:rPr lang="hu-HU" dirty="0" err="1"/>
              <a:t>You</a:t>
            </a:r>
            <a:r>
              <a:rPr lang="hu-HU" dirty="0"/>
              <a:t> </a:t>
            </a:r>
            <a:r>
              <a:rPr lang="hu-HU" dirty="0" err="1"/>
              <a:t>should</a:t>
            </a:r>
            <a:r>
              <a:rPr lang="hu-HU" dirty="0"/>
              <a:t> </a:t>
            </a:r>
            <a:r>
              <a:rPr lang="hu-HU" dirty="0" err="1"/>
              <a:t>put</a:t>
            </a:r>
            <a:r>
              <a:rPr lang="hu-HU" dirty="0"/>
              <a:t> </a:t>
            </a:r>
            <a:r>
              <a:rPr lang="hu-HU" dirty="0" err="1"/>
              <a:t>the</a:t>
            </a:r>
            <a:r>
              <a:rPr lang="hu-HU" dirty="0"/>
              <a:t> most </a:t>
            </a:r>
            <a:r>
              <a:rPr lang="hu-HU" dirty="0" err="1"/>
              <a:t>possible</a:t>
            </a:r>
            <a:r>
              <a:rPr lang="hu-HU" dirty="0"/>
              <a:t> </a:t>
            </a:r>
            <a:r>
              <a:rPr lang="hu-HU" dirty="0" err="1"/>
              <a:t>condition</a:t>
            </a:r>
            <a:r>
              <a:rPr lang="hu-HU" dirty="0"/>
              <a:t> </a:t>
            </a:r>
            <a:r>
              <a:rPr lang="hu-HU" dirty="0" err="1"/>
              <a:t>to</a:t>
            </a:r>
            <a:r>
              <a:rPr lang="hu-HU" dirty="0"/>
              <a:t> </a:t>
            </a:r>
            <a:r>
              <a:rPr lang="hu-HU" dirty="0" err="1"/>
              <a:t>the</a:t>
            </a:r>
            <a:r>
              <a:rPr lang="hu-HU" dirty="0"/>
              <a:t> IF </a:t>
            </a:r>
            <a:r>
              <a:rPr lang="hu-HU" dirty="0" err="1"/>
              <a:t>statement</a:t>
            </a:r>
            <a:r>
              <a:rPr lang="hu-HU" dirty="0"/>
              <a:t>, and </a:t>
            </a:r>
            <a:r>
              <a:rPr lang="hu-HU" dirty="0" err="1"/>
              <a:t>so</a:t>
            </a:r>
            <a:r>
              <a:rPr lang="hu-HU" dirty="0"/>
              <a:t> </a:t>
            </a:r>
            <a:r>
              <a:rPr lang="hu-HU" dirty="0" err="1"/>
              <a:t>on</a:t>
            </a:r>
            <a:r>
              <a:rPr lang="hu-HU" dirty="0"/>
              <a:t>.</a:t>
            </a:r>
            <a:endParaRPr dirty="0">
              <a:solidFill>
                <a:srgbClr val="FFFFFF"/>
              </a:solidFill>
            </a:endParaRPr>
          </a:p>
        </p:txBody>
      </p:sp>
      <p:cxnSp>
        <p:nvCxnSpPr>
          <p:cNvPr id="298" name="Google Shape;298;p26"/>
          <p:cNvCxnSpPr/>
          <p:nvPr/>
        </p:nvCxnSpPr>
        <p:spPr>
          <a:xfrm>
            <a:off x="4979350" y="227530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245384" y="1471479"/>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1348667" y="1633585"/>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1687920" y="3302524"/>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1683823" y="1535100"/>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1543602" y="2922911"/>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1618153" y="3025506"/>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1618840" y="3085705"/>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1702973" y="3115797"/>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140051" y="3085705"/>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170144" y="2723180"/>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170144" y="2665731"/>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262483" y="2665731"/>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2635939" y="2665731"/>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2665345" y="2748488"/>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2665345" y="3067228"/>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964942" y="1719092"/>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028550" y="1719092"/>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096268" y="1719092"/>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125688" y="1810744"/>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126361" y="2306629"/>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215292" y="2336735"/>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1925952" y="2336735"/>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1900644" y="2289541"/>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903382" y="3280638"/>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016246" y="3251220"/>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046339" y="2879814"/>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046339" y="2820990"/>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132520" y="2820990"/>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031971" y="2820990"/>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062063" y="2931118"/>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1990935" y="2925647"/>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1817886" y="2649317"/>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1817886" y="2190356"/>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1818573" y="2133580"/>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1906802" y="2133580"/>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2841130" y="2103488"/>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2871236" y="1991999"/>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2871236" y="1939334"/>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1765220" y="2648629"/>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103112" y="1282016"/>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103112" y="1369572"/>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073693" y="1946166"/>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1588060" y="1975585"/>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1529236" y="1975585"/>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1529236" y="2060405"/>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1529236" y="2498841"/>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1458108" y="2479004"/>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301700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a:extLst>
              <a:ext uri="{FF2B5EF4-FFF2-40B4-BE49-F238E27FC236}">
                <a16:creationId xmlns:a16="http://schemas.microsoft.com/office/drawing/2014/main" id="{93E0FE7E-E1BA-46DB-BF70-83B90E642405}"/>
              </a:ext>
            </a:extLst>
          </p:cNvPr>
          <p:cNvPicPr>
            <a:picLocks noChangeAspect="1"/>
          </p:cNvPicPr>
          <p:nvPr/>
        </p:nvPicPr>
        <p:blipFill rotWithShape="1">
          <a:blip r:embed="rId2"/>
          <a:srcRect l="1000" t="2621"/>
          <a:stretch/>
        </p:blipFill>
        <p:spPr>
          <a:xfrm>
            <a:off x="298712" y="175059"/>
            <a:ext cx="2828925" cy="1511882"/>
          </a:xfrm>
          <a:prstGeom prst="rect">
            <a:avLst/>
          </a:prstGeom>
        </p:spPr>
      </p:pic>
      <p:pic>
        <p:nvPicPr>
          <p:cNvPr id="7" name="Kép 6">
            <a:extLst>
              <a:ext uri="{FF2B5EF4-FFF2-40B4-BE49-F238E27FC236}">
                <a16:creationId xmlns:a16="http://schemas.microsoft.com/office/drawing/2014/main" id="{2DB65BBC-4F0B-4566-B419-B10DCDA7BA47}"/>
              </a:ext>
            </a:extLst>
          </p:cNvPr>
          <p:cNvPicPr>
            <a:picLocks noChangeAspect="1"/>
          </p:cNvPicPr>
          <p:nvPr/>
        </p:nvPicPr>
        <p:blipFill>
          <a:blip r:embed="rId3"/>
          <a:stretch>
            <a:fillRect/>
          </a:stretch>
        </p:blipFill>
        <p:spPr>
          <a:xfrm>
            <a:off x="298711" y="1686941"/>
            <a:ext cx="2828925" cy="2171700"/>
          </a:xfrm>
          <a:prstGeom prst="rect">
            <a:avLst/>
          </a:prstGeom>
        </p:spPr>
      </p:pic>
      <p:pic>
        <p:nvPicPr>
          <p:cNvPr id="8" name="Kép 7">
            <a:extLst>
              <a:ext uri="{FF2B5EF4-FFF2-40B4-BE49-F238E27FC236}">
                <a16:creationId xmlns:a16="http://schemas.microsoft.com/office/drawing/2014/main" id="{F33D3B41-5F90-4C81-8515-A3EDF25F833F}"/>
              </a:ext>
            </a:extLst>
          </p:cNvPr>
          <p:cNvPicPr>
            <a:picLocks noChangeAspect="1"/>
          </p:cNvPicPr>
          <p:nvPr/>
        </p:nvPicPr>
        <p:blipFill>
          <a:blip r:embed="rId4"/>
          <a:stretch>
            <a:fillRect/>
          </a:stretch>
        </p:blipFill>
        <p:spPr>
          <a:xfrm>
            <a:off x="3519341" y="1686941"/>
            <a:ext cx="3457500" cy="2589788"/>
          </a:xfrm>
          <a:prstGeom prst="rect">
            <a:avLst/>
          </a:prstGeom>
        </p:spPr>
      </p:pic>
      <p:sp>
        <p:nvSpPr>
          <p:cNvPr id="9" name="Google Shape;436;p28">
            <a:extLst>
              <a:ext uri="{FF2B5EF4-FFF2-40B4-BE49-F238E27FC236}">
                <a16:creationId xmlns:a16="http://schemas.microsoft.com/office/drawing/2014/main" id="{97B6BC0C-F8AB-43CE-85CF-63F55A910A07}"/>
              </a:ext>
            </a:extLst>
          </p:cNvPr>
          <p:cNvSpPr/>
          <p:nvPr/>
        </p:nvSpPr>
        <p:spPr>
          <a:xfrm>
            <a:off x="7368547" y="168694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37;p28">
            <a:extLst>
              <a:ext uri="{FF2B5EF4-FFF2-40B4-BE49-F238E27FC236}">
                <a16:creationId xmlns:a16="http://schemas.microsoft.com/office/drawing/2014/main" id="{648921C3-029A-4046-B12E-EA0D146DC254}"/>
              </a:ext>
            </a:extLst>
          </p:cNvPr>
          <p:cNvSpPr/>
          <p:nvPr/>
        </p:nvSpPr>
        <p:spPr>
          <a:xfrm>
            <a:off x="7505806" y="1863576"/>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38;p28">
            <a:extLst>
              <a:ext uri="{FF2B5EF4-FFF2-40B4-BE49-F238E27FC236}">
                <a16:creationId xmlns:a16="http://schemas.microsoft.com/office/drawing/2014/main" id="{5C63C324-5AAC-4E8F-A440-2BC4A9B180DD}"/>
              </a:ext>
            </a:extLst>
          </p:cNvPr>
          <p:cNvSpPr/>
          <p:nvPr/>
        </p:nvSpPr>
        <p:spPr>
          <a:xfrm>
            <a:off x="8043375" y="3439442"/>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39;p28">
            <a:extLst>
              <a:ext uri="{FF2B5EF4-FFF2-40B4-BE49-F238E27FC236}">
                <a16:creationId xmlns:a16="http://schemas.microsoft.com/office/drawing/2014/main" id="{AF576FD7-05D9-4243-B217-D5AE4668910F}"/>
              </a:ext>
            </a:extLst>
          </p:cNvPr>
          <p:cNvSpPr/>
          <p:nvPr/>
        </p:nvSpPr>
        <p:spPr>
          <a:xfrm>
            <a:off x="8106918" y="2083428"/>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0;p28">
            <a:extLst>
              <a:ext uri="{FF2B5EF4-FFF2-40B4-BE49-F238E27FC236}">
                <a16:creationId xmlns:a16="http://schemas.microsoft.com/office/drawing/2014/main" id="{E7751AAA-A77F-410C-A00D-A00BA35F5655}"/>
              </a:ext>
            </a:extLst>
          </p:cNvPr>
          <p:cNvSpPr/>
          <p:nvPr/>
        </p:nvSpPr>
        <p:spPr>
          <a:xfrm>
            <a:off x="7636703" y="2185104"/>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1;p28">
            <a:extLst>
              <a:ext uri="{FF2B5EF4-FFF2-40B4-BE49-F238E27FC236}">
                <a16:creationId xmlns:a16="http://schemas.microsoft.com/office/drawing/2014/main" id="{B63A386C-0BBC-42BB-BFD4-4B276896F968}"/>
              </a:ext>
            </a:extLst>
          </p:cNvPr>
          <p:cNvSpPr/>
          <p:nvPr/>
        </p:nvSpPr>
        <p:spPr>
          <a:xfrm>
            <a:off x="7754894" y="2593051"/>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4101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614200" y="3251700"/>
            <a:ext cx="1581300" cy="1920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50" y="2876850"/>
            <a:ext cx="1581300" cy="2295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solidFill>
                  <a:srgbClr val="FFFFFF"/>
                </a:solidFill>
              </a:rPr>
              <a:t>Combine</a:t>
            </a:r>
            <a:r>
              <a:rPr lang="hu-HU" dirty="0">
                <a:solidFill>
                  <a:srgbClr val="FFFFFF"/>
                </a:solidFill>
              </a:rPr>
              <a:t> </a:t>
            </a:r>
            <a:r>
              <a:rPr lang="hu-HU" dirty="0" err="1">
                <a:solidFill>
                  <a:srgbClr val="FFFFFF"/>
                </a:solidFill>
              </a:rPr>
              <a:t>conditions</a:t>
            </a:r>
            <a:r>
              <a:rPr lang="hu-HU" dirty="0">
                <a:solidFill>
                  <a:srgbClr val="FFFFFF"/>
                </a:solidFill>
              </a:rPr>
              <a:t> </a:t>
            </a:r>
            <a:r>
              <a:rPr lang="hu-HU" dirty="0" err="1">
                <a:solidFill>
                  <a:srgbClr val="FFFFFF"/>
                </a:solidFill>
              </a:rPr>
              <a:t>together</a:t>
            </a:r>
            <a:endParaRPr dirty="0">
              <a:solidFill>
                <a:srgbClr val="FFFFFF"/>
              </a:solidFill>
            </a:endParaRPr>
          </a:p>
        </p:txBody>
      </p:sp>
      <p:sp>
        <p:nvSpPr>
          <p:cNvPr id="624" name="Google Shape;624;p32"/>
          <p:cNvSpPr/>
          <p:nvPr/>
        </p:nvSpPr>
        <p:spPr>
          <a:xfrm>
            <a:off x="5948500" y="2555400"/>
            <a:ext cx="1581300" cy="261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endParaRPr dirty="0">
              <a:solidFill>
                <a:srgbClr val="0E2A47"/>
              </a:solidFill>
            </a:endParaRPr>
          </a:p>
          <a:p>
            <a:pPr marL="0" lvl="0" indent="0" algn="ctr" rtl="0">
              <a:spcBef>
                <a:spcPts val="0"/>
              </a:spcBef>
              <a:spcAft>
                <a:spcPts val="0"/>
              </a:spcAft>
              <a:buNone/>
            </a:pPr>
            <a:endParaRPr dirty="0">
              <a:solidFill>
                <a:srgbClr val="0E2A47"/>
              </a:solidFill>
            </a:endParaRPr>
          </a:p>
        </p:txBody>
      </p:sp>
      <p:sp>
        <p:nvSpPr>
          <p:cNvPr id="627" name="Google Shape;627;p32"/>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p>
            <a:r>
              <a:rPr lang="hu-HU" sz="2000" dirty="0">
                <a:solidFill>
                  <a:srgbClr val="0E2A47"/>
                </a:solidFill>
              </a:rPr>
              <a:t>||</a:t>
            </a:r>
            <a:endParaRPr sz="2000" dirty="0">
              <a:solidFill>
                <a:srgbClr val="0E2A47"/>
              </a:solidFill>
            </a:endParaRPr>
          </a:p>
        </p:txBody>
      </p:sp>
      <p:sp>
        <p:nvSpPr>
          <p:cNvPr id="628" name="Google Shape;628;p32"/>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p>
            <a:pPr marL="0" lvl="0" indent="0"/>
            <a:r>
              <a:rPr lang="hu-HU" sz="2000" dirty="0">
                <a:solidFill>
                  <a:srgbClr val="0E2A47"/>
                </a:solidFill>
              </a:rPr>
              <a:t>&amp;&amp;</a:t>
            </a:r>
            <a:endParaRPr sz="2000" dirty="0">
              <a:solidFill>
                <a:srgbClr val="0E2A47"/>
              </a:solidFill>
            </a:endParaRPr>
          </a:p>
        </p:txBody>
      </p:sp>
      <p:sp>
        <p:nvSpPr>
          <p:cNvPr id="629" name="Google Shape;629;p32"/>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2000" dirty="0">
                <a:solidFill>
                  <a:srgbClr val="0E2A47"/>
                </a:solidFill>
              </a:rPr>
              <a:t>!</a:t>
            </a:r>
            <a:endParaRPr sz="2000" dirty="0">
              <a:solidFill>
                <a:srgbClr val="0E2A47"/>
              </a:solidFill>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20153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lcím 1">
            <a:extLst>
              <a:ext uri="{FF2B5EF4-FFF2-40B4-BE49-F238E27FC236}">
                <a16:creationId xmlns:a16="http://schemas.microsoft.com/office/drawing/2014/main" id="{321D68E3-E166-44A4-B209-B129FCA95519}"/>
              </a:ext>
            </a:extLst>
          </p:cNvPr>
          <p:cNvSpPr>
            <a:spLocks noGrp="1"/>
          </p:cNvSpPr>
          <p:nvPr>
            <p:ph type="subTitle" idx="1"/>
          </p:nvPr>
        </p:nvSpPr>
        <p:spPr/>
        <p:txBody>
          <a:bodyPr/>
          <a:lstStyle/>
          <a:p>
            <a:endParaRPr lang="hu-HU"/>
          </a:p>
        </p:txBody>
      </p:sp>
      <p:sp>
        <p:nvSpPr>
          <p:cNvPr id="3" name="Alcím 2">
            <a:extLst>
              <a:ext uri="{FF2B5EF4-FFF2-40B4-BE49-F238E27FC236}">
                <a16:creationId xmlns:a16="http://schemas.microsoft.com/office/drawing/2014/main" id="{4F5D7EB6-C6B4-4A48-B3C0-E858AFA060C8}"/>
              </a:ext>
            </a:extLst>
          </p:cNvPr>
          <p:cNvSpPr>
            <a:spLocks noGrp="1"/>
          </p:cNvSpPr>
          <p:nvPr>
            <p:ph type="subTitle" idx="2"/>
          </p:nvPr>
        </p:nvSpPr>
        <p:spPr/>
        <p:txBody>
          <a:bodyPr/>
          <a:lstStyle/>
          <a:p>
            <a:endParaRPr lang="hu-HU"/>
          </a:p>
        </p:txBody>
      </p:sp>
      <p:sp>
        <p:nvSpPr>
          <p:cNvPr id="4" name="Alcím 3">
            <a:extLst>
              <a:ext uri="{FF2B5EF4-FFF2-40B4-BE49-F238E27FC236}">
                <a16:creationId xmlns:a16="http://schemas.microsoft.com/office/drawing/2014/main" id="{DA53912E-756E-4107-8350-A3FC47A92AA8}"/>
              </a:ext>
            </a:extLst>
          </p:cNvPr>
          <p:cNvSpPr>
            <a:spLocks noGrp="1"/>
          </p:cNvSpPr>
          <p:nvPr>
            <p:ph type="subTitle" idx="3"/>
          </p:nvPr>
        </p:nvSpPr>
        <p:spPr/>
        <p:txBody>
          <a:bodyPr/>
          <a:lstStyle/>
          <a:p>
            <a:endParaRPr lang="hu-HU"/>
          </a:p>
        </p:txBody>
      </p:sp>
      <p:sp>
        <p:nvSpPr>
          <p:cNvPr id="5" name="Cím 4">
            <a:extLst>
              <a:ext uri="{FF2B5EF4-FFF2-40B4-BE49-F238E27FC236}">
                <a16:creationId xmlns:a16="http://schemas.microsoft.com/office/drawing/2014/main" id="{1D29B75D-44E5-4A58-A446-5A8AEED5D751}"/>
              </a:ext>
            </a:extLst>
          </p:cNvPr>
          <p:cNvSpPr>
            <a:spLocks noGrp="1"/>
          </p:cNvSpPr>
          <p:nvPr>
            <p:ph type="ctrTitle"/>
          </p:nvPr>
        </p:nvSpPr>
        <p:spPr/>
        <p:txBody>
          <a:bodyPr/>
          <a:lstStyle/>
          <a:p>
            <a:endParaRPr lang="hu-HU"/>
          </a:p>
        </p:txBody>
      </p:sp>
      <p:sp>
        <p:nvSpPr>
          <p:cNvPr id="6" name="Cím 5">
            <a:extLst>
              <a:ext uri="{FF2B5EF4-FFF2-40B4-BE49-F238E27FC236}">
                <a16:creationId xmlns:a16="http://schemas.microsoft.com/office/drawing/2014/main" id="{71E7FDD0-447D-4D59-B432-30244136C38B}"/>
              </a:ext>
            </a:extLst>
          </p:cNvPr>
          <p:cNvSpPr>
            <a:spLocks noGrp="1"/>
          </p:cNvSpPr>
          <p:nvPr>
            <p:ph type="ctrTitle" idx="4"/>
          </p:nvPr>
        </p:nvSpPr>
        <p:spPr/>
        <p:txBody>
          <a:bodyPr/>
          <a:lstStyle/>
          <a:p>
            <a:endParaRPr lang="hu-HU"/>
          </a:p>
        </p:txBody>
      </p:sp>
      <p:sp>
        <p:nvSpPr>
          <p:cNvPr id="7" name="Cím 6">
            <a:extLst>
              <a:ext uri="{FF2B5EF4-FFF2-40B4-BE49-F238E27FC236}">
                <a16:creationId xmlns:a16="http://schemas.microsoft.com/office/drawing/2014/main" id="{F02EE386-8C4E-4C8B-B383-BC91C298465C}"/>
              </a:ext>
            </a:extLst>
          </p:cNvPr>
          <p:cNvSpPr>
            <a:spLocks noGrp="1"/>
          </p:cNvSpPr>
          <p:nvPr>
            <p:ph type="ctrTitle" idx="5"/>
          </p:nvPr>
        </p:nvSpPr>
        <p:spPr/>
        <p:txBody>
          <a:bodyPr/>
          <a:lstStyle/>
          <a:p>
            <a:endParaRPr lang="hu-HU"/>
          </a:p>
        </p:txBody>
      </p:sp>
      <p:pic>
        <p:nvPicPr>
          <p:cNvPr id="9" name="Kép 8">
            <a:extLst>
              <a:ext uri="{FF2B5EF4-FFF2-40B4-BE49-F238E27FC236}">
                <a16:creationId xmlns:a16="http://schemas.microsoft.com/office/drawing/2014/main" id="{BB85A7B9-4C6A-433E-A220-E3F1261375DF}"/>
              </a:ext>
            </a:extLst>
          </p:cNvPr>
          <p:cNvPicPr>
            <a:picLocks noChangeAspect="1"/>
          </p:cNvPicPr>
          <p:nvPr/>
        </p:nvPicPr>
        <p:blipFill>
          <a:blip r:embed="rId2"/>
          <a:stretch>
            <a:fillRect/>
          </a:stretch>
        </p:blipFill>
        <p:spPr>
          <a:xfrm>
            <a:off x="1031216" y="0"/>
            <a:ext cx="7081567" cy="5143500"/>
          </a:xfrm>
          <a:prstGeom prst="rect">
            <a:avLst/>
          </a:prstGeom>
        </p:spPr>
      </p:pic>
    </p:spTree>
    <p:extLst>
      <p:ext uri="{BB962C8B-B14F-4D97-AF65-F5344CB8AC3E}">
        <p14:creationId xmlns:p14="http://schemas.microsoft.com/office/powerpoint/2010/main" val="24804665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Ternary</a:t>
            </a:r>
            <a:r>
              <a:rPr lang="hu-HU" dirty="0"/>
              <a:t> operator</a:t>
            </a:r>
            <a:endParaRPr dirty="0"/>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 name="Kép 2" descr="A képen szöveg látható&#10;&#10;Automatikusan generált leírás">
            <a:extLst>
              <a:ext uri="{FF2B5EF4-FFF2-40B4-BE49-F238E27FC236}">
                <a16:creationId xmlns:a16="http://schemas.microsoft.com/office/drawing/2014/main" id="{CB08B18B-2812-41A9-8B53-C0CDAF8E1975}"/>
              </a:ext>
            </a:extLst>
          </p:cNvPr>
          <p:cNvPicPr>
            <a:picLocks noChangeAspect="1"/>
          </p:cNvPicPr>
          <p:nvPr/>
        </p:nvPicPr>
        <p:blipFill rotWithShape="1">
          <a:blip r:embed="rId3"/>
          <a:srcRect l="8040" t="10465" r="6648" b="9975"/>
          <a:stretch/>
        </p:blipFill>
        <p:spPr>
          <a:xfrm>
            <a:off x="0" y="1521467"/>
            <a:ext cx="3296630" cy="2232578"/>
          </a:xfrm>
          <a:prstGeom prst="rect">
            <a:avLst/>
          </a:prstGeom>
        </p:spPr>
      </p:pic>
      <p:grpSp>
        <p:nvGrpSpPr>
          <p:cNvPr id="54" name="Google Shape;1487;p46">
            <a:extLst>
              <a:ext uri="{FF2B5EF4-FFF2-40B4-BE49-F238E27FC236}">
                <a16:creationId xmlns:a16="http://schemas.microsoft.com/office/drawing/2014/main" id="{A867473C-DC9A-42B2-AB74-C0BA7F64F5A1}"/>
              </a:ext>
            </a:extLst>
          </p:cNvPr>
          <p:cNvGrpSpPr/>
          <p:nvPr/>
        </p:nvGrpSpPr>
        <p:grpSpPr>
          <a:xfrm>
            <a:off x="3428473" y="2371241"/>
            <a:ext cx="1011684" cy="533030"/>
            <a:chOff x="4943575" y="2516350"/>
            <a:chExt cx="98675" cy="81700"/>
          </a:xfrm>
          <a:solidFill>
            <a:schemeClr val="accent2"/>
          </a:solidFill>
        </p:grpSpPr>
        <p:sp>
          <p:nvSpPr>
            <p:cNvPr id="55" name="Google Shape;1488;p46">
              <a:extLst>
                <a:ext uri="{FF2B5EF4-FFF2-40B4-BE49-F238E27FC236}">
                  <a16:creationId xmlns:a16="http://schemas.microsoft.com/office/drawing/2014/main" id="{519B56F6-206C-4849-A82D-32A72990DA93}"/>
                </a:ext>
              </a:extLst>
            </p:cNvPr>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89;p46">
              <a:extLst>
                <a:ext uri="{FF2B5EF4-FFF2-40B4-BE49-F238E27FC236}">
                  <a16:creationId xmlns:a16="http://schemas.microsoft.com/office/drawing/2014/main" id="{80D60193-E1EF-4A97-BBF0-1CFE4A123D2C}"/>
                </a:ext>
              </a:extLst>
            </p:cNvPr>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90;p46">
              <a:extLst>
                <a:ext uri="{FF2B5EF4-FFF2-40B4-BE49-F238E27FC236}">
                  <a16:creationId xmlns:a16="http://schemas.microsoft.com/office/drawing/2014/main" id="{4901457B-C7BD-429D-9832-A68D350FA540}"/>
                </a:ext>
              </a:extLst>
            </p:cNvPr>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91;p46">
              <a:extLst>
                <a:ext uri="{FF2B5EF4-FFF2-40B4-BE49-F238E27FC236}">
                  <a16:creationId xmlns:a16="http://schemas.microsoft.com/office/drawing/2014/main" id="{019CC673-23CE-4FA3-99FD-BF962E09D218}"/>
                </a:ext>
              </a:extLst>
            </p:cNvPr>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92;p46">
              <a:extLst>
                <a:ext uri="{FF2B5EF4-FFF2-40B4-BE49-F238E27FC236}">
                  <a16:creationId xmlns:a16="http://schemas.microsoft.com/office/drawing/2014/main" id="{57B7B142-599D-4500-B2FA-DACF8366ED37}"/>
                </a:ext>
              </a:extLst>
            </p:cNvPr>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93;p46">
              <a:extLst>
                <a:ext uri="{FF2B5EF4-FFF2-40B4-BE49-F238E27FC236}">
                  <a16:creationId xmlns:a16="http://schemas.microsoft.com/office/drawing/2014/main" id="{6017065D-90C0-44F2-BD1E-10CFB5634875}"/>
                </a:ext>
              </a:extLst>
            </p:cNvPr>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94;p46">
              <a:extLst>
                <a:ext uri="{FF2B5EF4-FFF2-40B4-BE49-F238E27FC236}">
                  <a16:creationId xmlns:a16="http://schemas.microsoft.com/office/drawing/2014/main" id="{17A1E96C-E7F1-46D2-ACBC-884C99BBE9EE}"/>
                </a:ext>
              </a:extLst>
            </p:cNvPr>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95;p46">
              <a:extLst>
                <a:ext uri="{FF2B5EF4-FFF2-40B4-BE49-F238E27FC236}">
                  <a16:creationId xmlns:a16="http://schemas.microsoft.com/office/drawing/2014/main" id="{B8B0F735-8CC7-4FFC-9040-603FF7BDD34D}"/>
                </a:ext>
              </a:extLst>
            </p:cNvPr>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96;p46">
              <a:extLst>
                <a:ext uri="{FF2B5EF4-FFF2-40B4-BE49-F238E27FC236}">
                  <a16:creationId xmlns:a16="http://schemas.microsoft.com/office/drawing/2014/main" id="{7BD57942-5A15-438D-B03A-F32328B82A53}"/>
                </a:ext>
              </a:extLst>
            </p:cNvPr>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497;p46">
              <a:extLst>
                <a:ext uri="{FF2B5EF4-FFF2-40B4-BE49-F238E27FC236}">
                  <a16:creationId xmlns:a16="http://schemas.microsoft.com/office/drawing/2014/main" id="{7E38EF1F-2065-460D-A8C3-0A92654946C8}"/>
                </a:ext>
              </a:extLst>
            </p:cNvPr>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498;p46">
              <a:extLst>
                <a:ext uri="{FF2B5EF4-FFF2-40B4-BE49-F238E27FC236}">
                  <a16:creationId xmlns:a16="http://schemas.microsoft.com/office/drawing/2014/main" id="{D5CD2BCA-173A-47D8-8CA9-916125C60AA0}"/>
                </a:ext>
              </a:extLst>
            </p:cNvPr>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499;p46">
              <a:extLst>
                <a:ext uri="{FF2B5EF4-FFF2-40B4-BE49-F238E27FC236}">
                  <a16:creationId xmlns:a16="http://schemas.microsoft.com/office/drawing/2014/main" id="{9AE3991B-48D6-48CA-939B-C062793CFBD5}"/>
                </a:ext>
              </a:extLst>
            </p:cNvPr>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500;p46">
              <a:extLst>
                <a:ext uri="{FF2B5EF4-FFF2-40B4-BE49-F238E27FC236}">
                  <a16:creationId xmlns:a16="http://schemas.microsoft.com/office/drawing/2014/main" id="{E76472FF-133D-45DC-865A-9A8B22F4DED1}"/>
                </a:ext>
              </a:extLst>
            </p:cNvPr>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501;p46">
              <a:extLst>
                <a:ext uri="{FF2B5EF4-FFF2-40B4-BE49-F238E27FC236}">
                  <a16:creationId xmlns:a16="http://schemas.microsoft.com/office/drawing/2014/main" id="{981A758B-C6F5-4BBB-B3E5-A629F1BFD2F8}"/>
                </a:ext>
              </a:extLst>
            </p:cNvPr>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502;p46">
              <a:extLst>
                <a:ext uri="{FF2B5EF4-FFF2-40B4-BE49-F238E27FC236}">
                  <a16:creationId xmlns:a16="http://schemas.microsoft.com/office/drawing/2014/main" id="{47505035-E7CB-464B-BAB8-90075560F4F2}"/>
                </a:ext>
              </a:extLst>
            </p:cNvPr>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503;p46">
              <a:extLst>
                <a:ext uri="{FF2B5EF4-FFF2-40B4-BE49-F238E27FC236}">
                  <a16:creationId xmlns:a16="http://schemas.microsoft.com/office/drawing/2014/main" id="{308B1442-9F26-4345-8DBA-CA906A7DAD07}"/>
                </a:ext>
              </a:extLst>
            </p:cNvPr>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504;p46">
              <a:extLst>
                <a:ext uri="{FF2B5EF4-FFF2-40B4-BE49-F238E27FC236}">
                  <a16:creationId xmlns:a16="http://schemas.microsoft.com/office/drawing/2014/main" id="{37D1B407-7A83-4736-A662-B85F9FFB7090}"/>
                </a:ext>
              </a:extLst>
            </p:cNvPr>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505;p46">
              <a:extLst>
                <a:ext uri="{FF2B5EF4-FFF2-40B4-BE49-F238E27FC236}">
                  <a16:creationId xmlns:a16="http://schemas.microsoft.com/office/drawing/2014/main" id="{277A5B21-ED66-489B-BF1A-581207F6A2A0}"/>
                </a:ext>
              </a:extLst>
            </p:cNvPr>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506;p46">
              <a:extLst>
                <a:ext uri="{FF2B5EF4-FFF2-40B4-BE49-F238E27FC236}">
                  <a16:creationId xmlns:a16="http://schemas.microsoft.com/office/drawing/2014/main" id="{5DC8F6B5-060F-4353-A49F-D44CE77EE050}"/>
                </a:ext>
              </a:extLst>
            </p:cNvPr>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507;p46">
              <a:extLst>
                <a:ext uri="{FF2B5EF4-FFF2-40B4-BE49-F238E27FC236}">
                  <a16:creationId xmlns:a16="http://schemas.microsoft.com/office/drawing/2014/main" id="{738A90DA-FF04-4A49-A194-3927661BD2EB}"/>
                </a:ext>
              </a:extLst>
            </p:cNvPr>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508;p46">
              <a:extLst>
                <a:ext uri="{FF2B5EF4-FFF2-40B4-BE49-F238E27FC236}">
                  <a16:creationId xmlns:a16="http://schemas.microsoft.com/office/drawing/2014/main" id="{240018C1-6DCB-47B2-B1D8-7D9217F73CDA}"/>
                </a:ext>
              </a:extLst>
            </p:cNvPr>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509;p46">
              <a:extLst>
                <a:ext uri="{FF2B5EF4-FFF2-40B4-BE49-F238E27FC236}">
                  <a16:creationId xmlns:a16="http://schemas.microsoft.com/office/drawing/2014/main" id="{51730F2F-9324-47D8-B375-649A755BD596}"/>
                </a:ext>
              </a:extLst>
            </p:cNvPr>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510;p46">
              <a:extLst>
                <a:ext uri="{FF2B5EF4-FFF2-40B4-BE49-F238E27FC236}">
                  <a16:creationId xmlns:a16="http://schemas.microsoft.com/office/drawing/2014/main" id="{0A38EA62-C10E-4A2F-9F70-6FEF5A1DE718}"/>
                </a:ext>
              </a:extLst>
            </p:cNvPr>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511;p46">
              <a:extLst>
                <a:ext uri="{FF2B5EF4-FFF2-40B4-BE49-F238E27FC236}">
                  <a16:creationId xmlns:a16="http://schemas.microsoft.com/office/drawing/2014/main" id="{AC89A7F8-0C96-477F-BAEC-B072767CFC69}"/>
                </a:ext>
              </a:extLst>
            </p:cNvPr>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512;p46">
              <a:extLst>
                <a:ext uri="{FF2B5EF4-FFF2-40B4-BE49-F238E27FC236}">
                  <a16:creationId xmlns:a16="http://schemas.microsoft.com/office/drawing/2014/main" id="{FE685C73-7D76-48DA-9D0B-7D372FD504B3}"/>
                </a:ext>
              </a:extLst>
            </p:cNvPr>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513;p46">
              <a:extLst>
                <a:ext uri="{FF2B5EF4-FFF2-40B4-BE49-F238E27FC236}">
                  <a16:creationId xmlns:a16="http://schemas.microsoft.com/office/drawing/2014/main" id="{DD3629B5-4C83-4EB1-B394-90599348DDE9}"/>
                </a:ext>
              </a:extLst>
            </p:cNvPr>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514;p46">
              <a:extLst>
                <a:ext uri="{FF2B5EF4-FFF2-40B4-BE49-F238E27FC236}">
                  <a16:creationId xmlns:a16="http://schemas.microsoft.com/office/drawing/2014/main" id="{A2BA723F-2F02-43E4-B75D-850362E0C7D5}"/>
                </a:ext>
              </a:extLst>
            </p:cNvPr>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515;p46">
              <a:extLst>
                <a:ext uri="{FF2B5EF4-FFF2-40B4-BE49-F238E27FC236}">
                  <a16:creationId xmlns:a16="http://schemas.microsoft.com/office/drawing/2014/main" id="{A3933DCF-2282-4D7C-8E70-BF1897165F70}"/>
                </a:ext>
              </a:extLst>
            </p:cNvPr>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516;p46">
              <a:extLst>
                <a:ext uri="{FF2B5EF4-FFF2-40B4-BE49-F238E27FC236}">
                  <a16:creationId xmlns:a16="http://schemas.microsoft.com/office/drawing/2014/main" id="{F88983D0-45DD-4FBD-9EF8-18DD58F643B5}"/>
                </a:ext>
              </a:extLst>
            </p:cNvPr>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517;p46">
              <a:extLst>
                <a:ext uri="{FF2B5EF4-FFF2-40B4-BE49-F238E27FC236}">
                  <a16:creationId xmlns:a16="http://schemas.microsoft.com/office/drawing/2014/main" id="{9418551B-8425-4F24-A871-1379B6F15779}"/>
                </a:ext>
              </a:extLst>
            </p:cNvPr>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518;p46">
              <a:extLst>
                <a:ext uri="{FF2B5EF4-FFF2-40B4-BE49-F238E27FC236}">
                  <a16:creationId xmlns:a16="http://schemas.microsoft.com/office/drawing/2014/main" id="{D87FE168-A83A-432E-9CF0-DDA35165AC1D}"/>
                </a:ext>
              </a:extLst>
            </p:cNvPr>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519;p46">
              <a:extLst>
                <a:ext uri="{FF2B5EF4-FFF2-40B4-BE49-F238E27FC236}">
                  <a16:creationId xmlns:a16="http://schemas.microsoft.com/office/drawing/2014/main" id="{E3793F4F-7380-42DF-A508-A6D400668E9E}"/>
                </a:ext>
              </a:extLst>
            </p:cNvPr>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520;p46">
              <a:extLst>
                <a:ext uri="{FF2B5EF4-FFF2-40B4-BE49-F238E27FC236}">
                  <a16:creationId xmlns:a16="http://schemas.microsoft.com/office/drawing/2014/main" id="{E36AF3BA-D35C-4126-A13F-D3B42FB1DF1D}"/>
                </a:ext>
              </a:extLst>
            </p:cNvPr>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521;p46">
              <a:extLst>
                <a:ext uri="{FF2B5EF4-FFF2-40B4-BE49-F238E27FC236}">
                  <a16:creationId xmlns:a16="http://schemas.microsoft.com/office/drawing/2014/main" id="{045BD58E-3E6C-4BFA-806F-A0DE2159322E}"/>
                </a:ext>
              </a:extLst>
            </p:cNvPr>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522;p46">
              <a:extLst>
                <a:ext uri="{FF2B5EF4-FFF2-40B4-BE49-F238E27FC236}">
                  <a16:creationId xmlns:a16="http://schemas.microsoft.com/office/drawing/2014/main" id="{5E9D4B52-F024-49F8-AFDB-F6106291FBA7}"/>
                </a:ext>
              </a:extLst>
            </p:cNvPr>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523;p46">
              <a:extLst>
                <a:ext uri="{FF2B5EF4-FFF2-40B4-BE49-F238E27FC236}">
                  <a16:creationId xmlns:a16="http://schemas.microsoft.com/office/drawing/2014/main" id="{F0A86FC6-75CD-4A31-BEE3-F35354F475CE}"/>
                </a:ext>
              </a:extLst>
            </p:cNvPr>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524;p46">
              <a:extLst>
                <a:ext uri="{FF2B5EF4-FFF2-40B4-BE49-F238E27FC236}">
                  <a16:creationId xmlns:a16="http://schemas.microsoft.com/office/drawing/2014/main" id="{194BE5E8-B407-4D6E-B420-57B10053A54F}"/>
                </a:ext>
              </a:extLst>
            </p:cNvPr>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525;p46">
              <a:extLst>
                <a:ext uri="{FF2B5EF4-FFF2-40B4-BE49-F238E27FC236}">
                  <a16:creationId xmlns:a16="http://schemas.microsoft.com/office/drawing/2014/main" id="{AE3C047A-A2AB-43B2-97D2-D0D5A7CD1E77}"/>
                </a:ext>
              </a:extLst>
            </p:cNvPr>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526;p46">
              <a:extLst>
                <a:ext uri="{FF2B5EF4-FFF2-40B4-BE49-F238E27FC236}">
                  <a16:creationId xmlns:a16="http://schemas.microsoft.com/office/drawing/2014/main" id="{65A0ACA5-CA1E-42D9-A94F-28DD35BB13A8}"/>
                </a:ext>
              </a:extLst>
            </p:cNvPr>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527;p46">
              <a:extLst>
                <a:ext uri="{FF2B5EF4-FFF2-40B4-BE49-F238E27FC236}">
                  <a16:creationId xmlns:a16="http://schemas.microsoft.com/office/drawing/2014/main" id="{039E5FC8-B57F-42B7-B460-C8A52EC1E3E8}"/>
                </a:ext>
              </a:extLst>
            </p:cNvPr>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528;p46">
              <a:extLst>
                <a:ext uri="{FF2B5EF4-FFF2-40B4-BE49-F238E27FC236}">
                  <a16:creationId xmlns:a16="http://schemas.microsoft.com/office/drawing/2014/main" id="{35C71F59-1690-4861-88BF-5104A1ED3167}"/>
                </a:ext>
              </a:extLst>
            </p:cNvPr>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529;p46">
              <a:extLst>
                <a:ext uri="{FF2B5EF4-FFF2-40B4-BE49-F238E27FC236}">
                  <a16:creationId xmlns:a16="http://schemas.microsoft.com/office/drawing/2014/main" id="{349D4E73-7F5D-4483-A9C8-A628F7182629}"/>
                </a:ext>
              </a:extLst>
            </p:cNvPr>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530;p46">
              <a:extLst>
                <a:ext uri="{FF2B5EF4-FFF2-40B4-BE49-F238E27FC236}">
                  <a16:creationId xmlns:a16="http://schemas.microsoft.com/office/drawing/2014/main" id="{76D9E68F-EC9E-4530-B1ED-9DD6208709BA}"/>
                </a:ext>
              </a:extLst>
            </p:cNvPr>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531;p46">
              <a:extLst>
                <a:ext uri="{FF2B5EF4-FFF2-40B4-BE49-F238E27FC236}">
                  <a16:creationId xmlns:a16="http://schemas.microsoft.com/office/drawing/2014/main" id="{F5A421D6-D3F1-452A-B9BA-813A0414AEEB}"/>
                </a:ext>
              </a:extLst>
            </p:cNvPr>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32;p46">
              <a:extLst>
                <a:ext uri="{FF2B5EF4-FFF2-40B4-BE49-F238E27FC236}">
                  <a16:creationId xmlns:a16="http://schemas.microsoft.com/office/drawing/2014/main" id="{8A8EAD90-99E2-45B1-B656-F9EFEE231473}"/>
                </a:ext>
              </a:extLst>
            </p:cNvPr>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33;p46">
              <a:extLst>
                <a:ext uri="{FF2B5EF4-FFF2-40B4-BE49-F238E27FC236}">
                  <a16:creationId xmlns:a16="http://schemas.microsoft.com/office/drawing/2014/main" id="{D9D1A50B-57AD-42A1-9AFC-A57615AA594A}"/>
                </a:ext>
              </a:extLst>
            </p:cNvPr>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34;p46">
              <a:extLst>
                <a:ext uri="{FF2B5EF4-FFF2-40B4-BE49-F238E27FC236}">
                  <a16:creationId xmlns:a16="http://schemas.microsoft.com/office/drawing/2014/main" id="{0298EBD9-3686-4125-B255-0539A6BE86E1}"/>
                </a:ext>
              </a:extLst>
            </p:cNvPr>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35;p46">
              <a:extLst>
                <a:ext uri="{FF2B5EF4-FFF2-40B4-BE49-F238E27FC236}">
                  <a16:creationId xmlns:a16="http://schemas.microsoft.com/office/drawing/2014/main" id="{D009D334-BCB9-4663-B260-FBA451D1C16D}"/>
                </a:ext>
              </a:extLst>
            </p:cNvPr>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536;p46">
              <a:extLst>
                <a:ext uri="{FF2B5EF4-FFF2-40B4-BE49-F238E27FC236}">
                  <a16:creationId xmlns:a16="http://schemas.microsoft.com/office/drawing/2014/main" id="{7988CE7E-0F63-41CE-A81C-79CFE32D135E}"/>
                </a:ext>
              </a:extLst>
            </p:cNvPr>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537;p46">
              <a:extLst>
                <a:ext uri="{FF2B5EF4-FFF2-40B4-BE49-F238E27FC236}">
                  <a16:creationId xmlns:a16="http://schemas.microsoft.com/office/drawing/2014/main" id="{7A609B53-CFD7-4A80-8BF6-71E7D16957CB}"/>
                </a:ext>
              </a:extLst>
            </p:cNvPr>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38;p46">
              <a:extLst>
                <a:ext uri="{FF2B5EF4-FFF2-40B4-BE49-F238E27FC236}">
                  <a16:creationId xmlns:a16="http://schemas.microsoft.com/office/drawing/2014/main" id="{8BCD7AF7-B7CF-4858-91EF-48CBFABB92B5}"/>
                </a:ext>
              </a:extLst>
            </p:cNvPr>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539;p46">
              <a:extLst>
                <a:ext uri="{FF2B5EF4-FFF2-40B4-BE49-F238E27FC236}">
                  <a16:creationId xmlns:a16="http://schemas.microsoft.com/office/drawing/2014/main" id="{83E24E32-EB97-4F7D-9EBB-27A736C8E04B}"/>
                </a:ext>
              </a:extLst>
            </p:cNvPr>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540;p46">
              <a:extLst>
                <a:ext uri="{FF2B5EF4-FFF2-40B4-BE49-F238E27FC236}">
                  <a16:creationId xmlns:a16="http://schemas.microsoft.com/office/drawing/2014/main" id="{5E56A210-5274-40B0-8DCE-073A3213585F}"/>
                </a:ext>
              </a:extLst>
            </p:cNvPr>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541;p46">
              <a:extLst>
                <a:ext uri="{FF2B5EF4-FFF2-40B4-BE49-F238E27FC236}">
                  <a16:creationId xmlns:a16="http://schemas.microsoft.com/office/drawing/2014/main" id="{83BD628F-F818-4B3D-951F-6D14348A441B}"/>
                </a:ext>
              </a:extLst>
            </p:cNvPr>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542;p46">
              <a:extLst>
                <a:ext uri="{FF2B5EF4-FFF2-40B4-BE49-F238E27FC236}">
                  <a16:creationId xmlns:a16="http://schemas.microsoft.com/office/drawing/2014/main" id="{2C200322-42F3-4536-AAF8-0B27EDEC4DB6}"/>
                </a:ext>
              </a:extLst>
            </p:cNvPr>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543;p46">
              <a:extLst>
                <a:ext uri="{FF2B5EF4-FFF2-40B4-BE49-F238E27FC236}">
                  <a16:creationId xmlns:a16="http://schemas.microsoft.com/office/drawing/2014/main" id="{E77FD936-7BE1-49C1-8873-D07FD0CA7B24}"/>
                </a:ext>
              </a:extLst>
            </p:cNvPr>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544;p46">
              <a:extLst>
                <a:ext uri="{FF2B5EF4-FFF2-40B4-BE49-F238E27FC236}">
                  <a16:creationId xmlns:a16="http://schemas.microsoft.com/office/drawing/2014/main" id="{8A89D215-654A-494A-BCFA-D94DFADCB8D7}"/>
                </a:ext>
              </a:extLst>
            </p:cNvPr>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545;p46">
              <a:extLst>
                <a:ext uri="{FF2B5EF4-FFF2-40B4-BE49-F238E27FC236}">
                  <a16:creationId xmlns:a16="http://schemas.microsoft.com/office/drawing/2014/main" id="{58B6711B-AC20-4B40-B81C-B1C8014DAD52}"/>
                </a:ext>
              </a:extLst>
            </p:cNvPr>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546;p46">
              <a:extLst>
                <a:ext uri="{FF2B5EF4-FFF2-40B4-BE49-F238E27FC236}">
                  <a16:creationId xmlns:a16="http://schemas.microsoft.com/office/drawing/2014/main" id="{F7656993-5210-43EC-BBA9-5E0BA277B818}"/>
                </a:ext>
              </a:extLst>
            </p:cNvPr>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547;p46">
              <a:extLst>
                <a:ext uri="{FF2B5EF4-FFF2-40B4-BE49-F238E27FC236}">
                  <a16:creationId xmlns:a16="http://schemas.microsoft.com/office/drawing/2014/main" id="{13BF8E4C-9182-4FA8-99DA-BDC5EFB24F62}"/>
                </a:ext>
              </a:extLst>
            </p:cNvPr>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548;p46">
              <a:extLst>
                <a:ext uri="{FF2B5EF4-FFF2-40B4-BE49-F238E27FC236}">
                  <a16:creationId xmlns:a16="http://schemas.microsoft.com/office/drawing/2014/main" id="{A233437E-3A33-4256-AB7A-9A10D92F7A81}"/>
                </a:ext>
              </a:extLst>
            </p:cNvPr>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549;p46">
              <a:extLst>
                <a:ext uri="{FF2B5EF4-FFF2-40B4-BE49-F238E27FC236}">
                  <a16:creationId xmlns:a16="http://schemas.microsoft.com/office/drawing/2014/main" id="{91BEBAE0-2D73-4A6D-8DAF-E8F4A80B21B6}"/>
                </a:ext>
              </a:extLst>
            </p:cNvPr>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550;p46">
              <a:extLst>
                <a:ext uri="{FF2B5EF4-FFF2-40B4-BE49-F238E27FC236}">
                  <a16:creationId xmlns:a16="http://schemas.microsoft.com/office/drawing/2014/main" id="{A864DB85-49DC-4BD7-8ED4-7D6B4AF47345}"/>
                </a:ext>
              </a:extLst>
            </p:cNvPr>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551;p46">
              <a:extLst>
                <a:ext uri="{FF2B5EF4-FFF2-40B4-BE49-F238E27FC236}">
                  <a16:creationId xmlns:a16="http://schemas.microsoft.com/office/drawing/2014/main" id="{AF3F77D5-E62F-4D02-AED9-FE1A6D8DBC8E}"/>
                </a:ext>
              </a:extLst>
            </p:cNvPr>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552;p46">
              <a:extLst>
                <a:ext uri="{FF2B5EF4-FFF2-40B4-BE49-F238E27FC236}">
                  <a16:creationId xmlns:a16="http://schemas.microsoft.com/office/drawing/2014/main" id="{E1AA3F86-2F53-4F3B-9F66-306E831A56AA}"/>
                </a:ext>
              </a:extLst>
            </p:cNvPr>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553;p46">
              <a:extLst>
                <a:ext uri="{FF2B5EF4-FFF2-40B4-BE49-F238E27FC236}">
                  <a16:creationId xmlns:a16="http://schemas.microsoft.com/office/drawing/2014/main" id="{D82301EC-D7DF-4527-A696-50BE6FB759C4}"/>
                </a:ext>
              </a:extLst>
            </p:cNvPr>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554;p46">
              <a:extLst>
                <a:ext uri="{FF2B5EF4-FFF2-40B4-BE49-F238E27FC236}">
                  <a16:creationId xmlns:a16="http://schemas.microsoft.com/office/drawing/2014/main" id="{657C9FED-1EF7-44A6-A950-3E8252749969}"/>
                </a:ext>
              </a:extLst>
            </p:cNvPr>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555;p46">
              <a:extLst>
                <a:ext uri="{FF2B5EF4-FFF2-40B4-BE49-F238E27FC236}">
                  <a16:creationId xmlns:a16="http://schemas.microsoft.com/office/drawing/2014/main" id="{E607D0B5-5156-4C6D-8DC3-F965CE21B2E7}"/>
                </a:ext>
              </a:extLst>
            </p:cNvPr>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556;p46">
              <a:extLst>
                <a:ext uri="{FF2B5EF4-FFF2-40B4-BE49-F238E27FC236}">
                  <a16:creationId xmlns:a16="http://schemas.microsoft.com/office/drawing/2014/main" id="{A6F04CB8-4EED-4D40-AECC-3EAD131C9074}"/>
                </a:ext>
              </a:extLst>
            </p:cNvPr>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557;p46">
              <a:extLst>
                <a:ext uri="{FF2B5EF4-FFF2-40B4-BE49-F238E27FC236}">
                  <a16:creationId xmlns:a16="http://schemas.microsoft.com/office/drawing/2014/main" id="{E2F33D14-2211-4B03-93E9-EAE6515FA0B1}"/>
                </a:ext>
              </a:extLst>
            </p:cNvPr>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558;p46">
              <a:extLst>
                <a:ext uri="{FF2B5EF4-FFF2-40B4-BE49-F238E27FC236}">
                  <a16:creationId xmlns:a16="http://schemas.microsoft.com/office/drawing/2014/main" id="{8361C938-6DEB-443D-9380-A9FCD6D95694}"/>
                </a:ext>
              </a:extLst>
            </p:cNvPr>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559;p46">
              <a:extLst>
                <a:ext uri="{FF2B5EF4-FFF2-40B4-BE49-F238E27FC236}">
                  <a16:creationId xmlns:a16="http://schemas.microsoft.com/office/drawing/2014/main" id="{FF679B1C-A376-4C35-8FC9-2067B3EE674E}"/>
                </a:ext>
              </a:extLst>
            </p:cNvPr>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560;p46">
              <a:extLst>
                <a:ext uri="{FF2B5EF4-FFF2-40B4-BE49-F238E27FC236}">
                  <a16:creationId xmlns:a16="http://schemas.microsoft.com/office/drawing/2014/main" id="{BCDC090A-5905-4401-B446-82DDD147B62A}"/>
                </a:ext>
              </a:extLst>
            </p:cNvPr>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561;p46">
              <a:extLst>
                <a:ext uri="{FF2B5EF4-FFF2-40B4-BE49-F238E27FC236}">
                  <a16:creationId xmlns:a16="http://schemas.microsoft.com/office/drawing/2014/main" id="{AE547AC2-DA42-4E38-95AB-65146A9DA659}"/>
                </a:ext>
              </a:extLst>
            </p:cNvPr>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562;p46">
              <a:extLst>
                <a:ext uri="{FF2B5EF4-FFF2-40B4-BE49-F238E27FC236}">
                  <a16:creationId xmlns:a16="http://schemas.microsoft.com/office/drawing/2014/main" id="{EBF30433-5772-40AF-ABEF-EFD5BFB64494}"/>
                </a:ext>
              </a:extLst>
            </p:cNvPr>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563;p46">
              <a:extLst>
                <a:ext uri="{FF2B5EF4-FFF2-40B4-BE49-F238E27FC236}">
                  <a16:creationId xmlns:a16="http://schemas.microsoft.com/office/drawing/2014/main" id="{D36339AF-66DD-4403-8A2D-CE074DDDFB64}"/>
                </a:ext>
              </a:extLst>
            </p:cNvPr>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564;p46">
              <a:extLst>
                <a:ext uri="{FF2B5EF4-FFF2-40B4-BE49-F238E27FC236}">
                  <a16:creationId xmlns:a16="http://schemas.microsoft.com/office/drawing/2014/main" id="{79BC7AF4-3F96-46EA-8637-52AF8F34AEBC}"/>
                </a:ext>
              </a:extLst>
            </p:cNvPr>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565;p46">
              <a:extLst>
                <a:ext uri="{FF2B5EF4-FFF2-40B4-BE49-F238E27FC236}">
                  <a16:creationId xmlns:a16="http://schemas.microsoft.com/office/drawing/2014/main" id="{F9BF6D75-BE02-412E-A7D9-974AD8E0D3DB}"/>
                </a:ext>
              </a:extLst>
            </p:cNvPr>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 name="Kép 16" descr="A képen szöveg látható&#10;&#10;Automatikusan generált leírás">
            <a:extLst>
              <a:ext uri="{FF2B5EF4-FFF2-40B4-BE49-F238E27FC236}">
                <a16:creationId xmlns:a16="http://schemas.microsoft.com/office/drawing/2014/main" id="{481315E0-4A2B-49A9-B10F-1FEEE406DCFA}"/>
              </a:ext>
            </a:extLst>
          </p:cNvPr>
          <p:cNvPicPr>
            <a:picLocks noChangeAspect="1"/>
          </p:cNvPicPr>
          <p:nvPr/>
        </p:nvPicPr>
        <p:blipFill rotWithShape="1">
          <a:blip r:embed="rId4"/>
          <a:srcRect l="6393" t="14327" r="6136" b="14678"/>
          <a:stretch/>
        </p:blipFill>
        <p:spPr>
          <a:xfrm>
            <a:off x="4616906" y="1806789"/>
            <a:ext cx="4527094" cy="1661444"/>
          </a:xfrm>
          <a:prstGeom prst="rect">
            <a:avLst/>
          </a:prstGeom>
        </p:spPr>
      </p:pic>
    </p:spTree>
    <p:extLst>
      <p:ext uri="{BB962C8B-B14F-4D97-AF65-F5344CB8AC3E}">
        <p14:creationId xmlns:p14="http://schemas.microsoft.com/office/powerpoint/2010/main" val="2490513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n&amp;#39;t beat the Switch : ProgrammerHumor">
            <a:extLst>
              <a:ext uri="{FF2B5EF4-FFF2-40B4-BE49-F238E27FC236}">
                <a16:creationId xmlns:a16="http://schemas.microsoft.com/office/drawing/2014/main" id="{F207CE6C-6431-4B34-ADDB-ACA755362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6450" y="0"/>
            <a:ext cx="49895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743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699" y="1737500"/>
            <a:ext cx="3784135"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b="1" i="0" dirty="0">
                <a:solidFill>
                  <a:schemeClr val="bg1"/>
                </a:solidFill>
                <a:effectLst/>
                <a:latin typeface="Verdana" panose="020B0604030504040204" pitchFamily="34" charset="0"/>
              </a:rPr>
              <a:t>This is how it works:</a:t>
            </a:r>
            <a:endParaRPr sz="2400" b="1" dirty="0">
              <a:solidFill>
                <a:schemeClr val="bg1"/>
              </a:solidFill>
            </a:endParaRPr>
          </a:p>
        </p:txBody>
      </p:sp>
      <p:sp>
        <p:nvSpPr>
          <p:cNvPr id="263" name="Google Shape;263;p2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1"/>
              </a:buClr>
              <a:buSzPts val="1100"/>
              <a:buFont typeface="Arial" panose="020B0604020202020204" pitchFamily="34" charset="0"/>
              <a:buChar char="•"/>
            </a:pPr>
            <a:r>
              <a:rPr lang="en-US" b="0" i="0" dirty="0">
                <a:solidFill>
                  <a:schemeClr val="bg1"/>
                </a:solidFill>
                <a:effectLst/>
                <a:latin typeface="Verdana" panose="020B0604030504040204" pitchFamily="34" charset="0"/>
              </a:rPr>
              <a:t>This </a:t>
            </a:r>
            <a:r>
              <a:rPr lang="hu-HU" dirty="0" err="1">
                <a:solidFill>
                  <a:schemeClr val="bg1"/>
                </a:solidFill>
                <a:latin typeface="Verdana" panose="020B0604030504040204" pitchFamily="34" charset="0"/>
              </a:rPr>
              <a:t>switch</a:t>
            </a:r>
            <a:r>
              <a:rPr lang="hu-HU" dirty="0">
                <a:solidFill>
                  <a:schemeClr val="bg1"/>
                </a:solidFill>
                <a:latin typeface="Verdana" panose="020B0604030504040204" pitchFamily="34" charset="0"/>
              </a:rPr>
              <a:t> </a:t>
            </a:r>
            <a:r>
              <a:rPr lang="hu-HU" dirty="0" err="1">
                <a:solidFill>
                  <a:schemeClr val="bg1"/>
                </a:solidFill>
                <a:latin typeface="Verdana" panose="020B0604030504040204" pitchFamily="34" charset="0"/>
              </a:rPr>
              <a:t>expression</a:t>
            </a:r>
            <a:r>
              <a:rPr lang="hu-HU" dirty="0">
                <a:solidFill>
                  <a:schemeClr val="bg1"/>
                </a:solidFill>
                <a:latin typeface="Verdana" panose="020B0604030504040204" pitchFamily="34" charset="0"/>
              </a:rPr>
              <a:t> is </a:t>
            </a:r>
            <a:r>
              <a:rPr lang="hu-HU" dirty="0" err="1">
                <a:solidFill>
                  <a:schemeClr val="bg1"/>
                </a:solidFill>
                <a:latin typeface="Verdana" panose="020B0604030504040204" pitchFamily="34" charset="0"/>
              </a:rPr>
              <a:t>evaluated</a:t>
            </a:r>
            <a:r>
              <a:rPr lang="hu-HU" dirty="0">
                <a:solidFill>
                  <a:schemeClr val="bg1"/>
                </a:solidFill>
                <a:latin typeface="Verdana" panose="020B0604030504040204" pitchFamily="34" charset="0"/>
              </a:rPr>
              <a:t> </a:t>
            </a:r>
            <a:r>
              <a:rPr lang="hu-HU" dirty="0" err="1">
                <a:solidFill>
                  <a:schemeClr val="bg1"/>
                </a:solidFill>
                <a:latin typeface="Verdana" panose="020B0604030504040204" pitchFamily="34" charset="0"/>
              </a:rPr>
              <a:t>once</a:t>
            </a:r>
            <a:r>
              <a:rPr lang="hu-HU" dirty="0">
                <a:solidFill>
                  <a:schemeClr val="bg1"/>
                </a:solidFill>
                <a:latin typeface="Verdana" panose="020B0604030504040204" pitchFamily="34" charset="0"/>
              </a:rPr>
              <a:t>.</a:t>
            </a:r>
            <a:endParaRPr lang="hu-HU" b="0" i="0" dirty="0">
              <a:solidFill>
                <a:schemeClr val="bg1"/>
              </a:solidFill>
              <a:effectLst/>
              <a:latin typeface="Verdana" panose="020B0604030504040204" pitchFamily="34" charset="0"/>
            </a:endParaRPr>
          </a:p>
          <a:p>
            <a:pPr marL="171450" lvl="0" indent="-171450" algn="l" rtl="0">
              <a:spcBef>
                <a:spcPts val="0"/>
              </a:spcBef>
              <a:spcAft>
                <a:spcPts val="0"/>
              </a:spcAft>
              <a:buClr>
                <a:schemeClr val="dk1"/>
              </a:buClr>
              <a:buSzPts val="1100"/>
              <a:buFont typeface="Arial" panose="020B0604020202020204" pitchFamily="34" charset="0"/>
              <a:buChar char="•"/>
            </a:pPr>
            <a:r>
              <a:rPr lang="en-US" b="0" i="0" dirty="0">
                <a:solidFill>
                  <a:schemeClr val="bg1"/>
                </a:solidFill>
                <a:effectLst/>
                <a:latin typeface="Verdana" panose="020B0604030504040204" pitchFamily="34" charset="0"/>
              </a:rPr>
              <a:t>The value of the expression is compared with the values of each</a:t>
            </a:r>
            <a:r>
              <a:rPr lang="hu-HU" b="0" i="0" dirty="0">
                <a:solidFill>
                  <a:schemeClr val="bg1"/>
                </a:solidFill>
                <a:effectLst/>
                <a:latin typeface="Verdana" panose="020B0604030504040204" pitchFamily="34" charset="0"/>
              </a:rPr>
              <a:t> </a:t>
            </a:r>
            <a:r>
              <a:rPr lang="hu-HU" b="0" i="0" dirty="0" err="1">
                <a:solidFill>
                  <a:schemeClr val="bg1"/>
                </a:solidFill>
                <a:effectLst/>
                <a:latin typeface="Verdana" panose="020B0604030504040204" pitchFamily="34" charset="0"/>
              </a:rPr>
              <a:t>case</a:t>
            </a:r>
            <a:r>
              <a:rPr lang="hu-HU" b="0" i="0" dirty="0">
                <a:solidFill>
                  <a:schemeClr val="bg1"/>
                </a:solidFill>
                <a:effectLst/>
                <a:latin typeface="Verdana" panose="020B0604030504040204" pitchFamily="34" charset="0"/>
              </a:rPr>
              <a:t>.</a:t>
            </a:r>
          </a:p>
          <a:p>
            <a:pPr marL="171450" indent="-171450">
              <a:buClr>
                <a:schemeClr val="dk1"/>
              </a:buClr>
              <a:buFont typeface="Arial" panose="020B0604020202020204" pitchFamily="34" charset="0"/>
              <a:buChar char="•"/>
            </a:pPr>
            <a:r>
              <a:rPr lang="en-US" b="0" i="0" dirty="0">
                <a:solidFill>
                  <a:schemeClr val="bg1"/>
                </a:solidFill>
                <a:effectLst/>
                <a:latin typeface="Verdana" panose="020B0604030504040204" pitchFamily="34" charset="0"/>
              </a:rPr>
              <a:t>If there is a match, the associated block of code is executed.</a:t>
            </a:r>
          </a:p>
          <a:p>
            <a:pPr marL="171450" lvl="0" indent="-171450" algn="l" rtl="0">
              <a:spcBef>
                <a:spcPts val="0"/>
              </a:spcBef>
              <a:spcAft>
                <a:spcPts val="0"/>
              </a:spcAft>
              <a:buClr>
                <a:schemeClr val="dk1"/>
              </a:buClr>
              <a:buSzPts val="1100"/>
              <a:buFont typeface="Arial" panose="020B0604020202020204" pitchFamily="34" charset="0"/>
              <a:buChar char="•"/>
            </a:pPr>
            <a:r>
              <a:rPr lang="hu-HU" dirty="0">
                <a:solidFill>
                  <a:schemeClr val="bg1"/>
                </a:solidFill>
                <a:latin typeface="Verdana" panose="020B0604030504040204" pitchFamily="34" charset="0"/>
              </a:rPr>
              <a:t>The </a:t>
            </a:r>
            <a:r>
              <a:rPr lang="hu-HU" dirty="0" err="1">
                <a:solidFill>
                  <a:schemeClr val="bg1"/>
                </a:solidFill>
                <a:latin typeface="Verdana" panose="020B0604030504040204" pitchFamily="34" charset="0"/>
              </a:rPr>
              <a:t>break</a:t>
            </a:r>
            <a:r>
              <a:rPr lang="hu-HU" dirty="0">
                <a:solidFill>
                  <a:schemeClr val="bg1"/>
                </a:solidFill>
                <a:latin typeface="Verdana" panose="020B0604030504040204" pitchFamily="34" charset="0"/>
              </a:rPr>
              <a:t> and </a:t>
            </a:r>
            <a:r>
              <a:rPr lang="hu-HU" dirty="0" err="1">
                <a:solidFill>
                  <a:schemeClr val="bg1"/>
                </a:solidFill>
                <a:latin typeface="Verdana" panose="020B0604030504040204" pitchFamily="34" charset="0"/>
              </a:rPr>
              <a:t>default</a:t>
            </a:r>
            <a:r>
              <a:rPr lang="hu-HU" dirty="0">
                <a:solidFill>
                  <a:schemeClr val="bg1"/>
                </a:solidFill>
                <a:latin typeface="Verdana" panose="020B0604030504040204" pitchFamily="34" charset="0"/>
              </a:rPr>
              <a:t> </a:t>
            </a:r>
            <a:r>
              <a:rPr lang="en-US" b="0" i="0" dirty="0">
                <a:solidFill>
                  <a:schemeClr val="bg1"/>
                </a:solidFill>
                <a:effectLst/>
                <a:latin typeface="Verdana" panose="020B0604030504040204" pitchFamily="34" charset="0"/>
              </a:rPr>
              <a:t>keywords are optional, and will be described later in this chapter</a:t>
            </a:r>
            <a:endParaRPr dirty="0">
              <a:solidFill>
                <a:schemeClr val="bg1"/>
              </a:solidFill>
            </a:endParaRPr>
          </a:p>
          <a:p>
            <a:pPr marL="0" lvl="0" indent="0" algn="l" rtl="0">
              <a:spcBef>
                <a:spcPts val="0"/>
              </a:spcBef>
              <a:spcAft>
                <a:spcPts val="0"/>
              </a:spcAft>
              <a:buNone/>
            </a:pPr>
            <a:endParaRPr dirty="0">
              <a:solidFill>
                <a:schemeClr val="bg1"/>
              </a:solidFill>
            </a:endParaRP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grpSp>
        <p:nvGrpSpPr>
          <p:cNvPr id="265" name="Google Shape;265;p24"/>
          <p:cNvGrpSpPr/>
          <p:nvPr/>
        </p:nvGrpSpPr>
        <p:grpSpPr>
          <a:xfrm>
            <a:off x="1110251" y="1395327"/>
            <a:ext cx="2342144" cy="166452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solidFill>
                  <a:srgbClr val="48FFD5"/>
                </a:solidFill>
                <a:latin typeface="Impact"/>
                <a:ea typeface="Impact"/>
                <a:cs typeface="Impact"/>
                <a:sym typeface="Impact"/>
              </a:rPr>
              <a:t>SWITCH</a:t>
            </a:r>
            <a:endParaRPr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384054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89F579-8A1D-49CD-B72F-B0EE22DCB3E8}"/>
              </a:ext>
            </a:extLst>
          </p:cNvPr>
          <p:cNvSpPr>
            <a:spLocks noGrp="1"/>
          </p:cNvSpPr>
          <p:nvPr>
            <p:ph type="ctrTitle"/>
          </p:nvPr>
        </p:nvSpPr>
        <p:spPr/>
        <p:txBody>
          <a:bodyPr/>
          <a:lstStyle/>
          <a:p>
            <a:endParaRPr lang="hu-HU"/>
          </a:p>
        </p:txBody>
      </p:sp>
      <p:sp>
        <p:nvSpPr>
          <p:cNvPr id="3" name="Alcím 2">
            <a:extLst>
              <a:ext uri="{FF2B5EF4-FFF2-40B4-BE49-F238E27FC236}">
                <a16:creationId xmlns:a16="http://schemas.microsoft.com/office/drawing/2014/main" id="{E326305A-9E8D-44AA-885B-53A2ED7F09BA}"/>
              </a:ext>
            </a:extLst>
          </p:cNvPr>
          <p:cNvSpPr>
            <a:spLocks noGrp="1"/>
          </p:cNvSpPr>
          <p:nvPr>
            <p:ph type="subTitle" idx="1"/>
          </p:nvPr>
        </p:nvSpPr>
        <p:spPr/>
        <p:txBody>
          <a:bodyPr/>
          <a:lstStyle/>
          <a:p>
            <a:endParaRPr lang="hu-HU"/>
          </a:p>
        </p:txBody>
      </p:sp>
      <p:pic>
        <p:nvPicPr>
          <p:cNvPr id="5" name="Kép 4" descr="A képen szöveg látható&#10;&#10;Automatikusan generált leírás">
            <a:extLst>
              <a:ext uri="{FF2B5EF4-FFF2-40B4-BE49-F238E27FC236}">
                <a16:creationId xmlns:a16="http://schemas.microsoft.com/office/drawing/2014/main" id="{FCE3EBCE-9FF1-456C-99C2-7B5C0EFA4152}"/>
              </a:ext>
            </a:extLst>
          </p:cNvPr>
          <p:cNvPicPr>
            <a:picLocks noChangeAspect="1"/>
          </p:cNvPicPr>
          <p:nvPr/>
        </p:nvPicPr>
        <p:blipFill>
          <a:blip r:embed="rId2"/>
          <a:stretch>
            <a:fillRect/>
          </a:stretch>
        </p:blipFill>
        <p:spPr>
          <a:xfrm>
            <a:off x="0" y="0"/>
            <a:ext cx="3661475" cy="5143500"/>
          </a:xfrm>
          <a:prstGeom prst="rect">
            <a:avLst/>
          </a:prstGeom>
        </p:spPr>
      </p:pic>
      <p:pic>
        <p:nvPicPr>
          <p:cNvPr id="7" name="Kép 6" descr="A képen szöveg látható&#10;&#10;Automatikusan generált leírás">
            <a:extLst>
              <a:ext uri="{FF2B5EF4-FFF2-40B4-BE49-F238E27FC236}">
                <a16:creationId xmlns:a16="http://schemas.microsoft.com/office/drawing/2014/main" id="{184DBF83-A10A-42BB-8CBE-CD10E0CD420A}"/>
              </a:ext>
            </a:extLst>
          </p:cNvPr>
          <p:cNvPicPr>
            <a:picLocks noChangeAspect="1"/>
          </p:cNvPicPr>
          <p:nvPr/>
        </p:nvPicPr>
        <p:blipFill>
          <a:blip r:embed="rId3"/>
          <a:stretch>
            <a:fillRect/>
          </a:stretch>
        </p:blipFill>
        <p:spPr>
          <a:xfrm>
            <a:off x="3661475" y="683901"/>
            <a:ext cx="5482525" cy="4124947"/>
          </a:xfrm>
          <a:prstGeom prst="rect">
            <a:avLst/>
          </a:prstGeom>
        </p:spPr>
      </p:pic>
    </p:spTree>
    <p:extLst>
      <p:ext uri="{BB962C8B-B14F-4D97-AF65-F5344CB8AC3E}">
        <p14:creationId xmlns:p14="http://schemas.microsoft.com/office/powerpoint/2010/main" val="34811421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Object</a:t>
            </a:r>
            <a:r>
              <a:rPr lang="hu-HU" dirty="0"/>
              <a:t> </a:t>
            </a:r>
            <a:r>
              <a:rPr lang="hu-HU" dirty="0" err="1"/>
              <a:t>oriented</a:t>
            </a:r>
            <a:r>
              <a:rPr lang="hu-HU" dirty="0"/>
              <a:t> ( </a:t>
            </a:r>
            <a:r>
              <a:rPr lang="hu-HU" dirty="0" err="1"/>
              <a:t>vs</a:t>
            </a:r>
            <a:r>
              <a:rPr lang="hu-HU" dirty="0"/>
              <a:t>. </a:t>
            </a:r>
            <a:r>
              <a:rPr lang="hu-HU" dirty="0" err="1"/>
              <a:t>Procedural</a:t>
            </a:r>
            <a:r>
              <a:rPr lang="hu-HU" dirty="0"/>
              <a:t>)</a:t>
            </a:r>
            <a:endParaRPr dirty="0"/>
          </a:p>
        </p:txBody>
      </p:sp>
      <p:cxnSp>
        <p:nvCxnSpPr>
          <p:cNvPr id="1112" name="Google Shape;1112;p39"/>
          <p:cNvCxnSpPr/>
          <p:nvPr/>
        </p:nvCxnSpPr>
        <p:spPr>
          <a:xfrm>
            <a:off x="4192875" y="1920228"/>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868975" y="3203448"/>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a:cxnSpLocks/>
          </p:cNvCxnSpPr>
          <p:nvPr/>
        </p:nvCxnSpPr>
        <p:spPr>
          <a:xfrm>
            <a:off x="1927113" y="4480548"/>
            <a:ext cx="3723162" cy="0"/>
          </a:xfrm>
          <a:prstGeom prst="straightConnector1">
            <a:avLst/>
          </a:prstGeom>
          <a:noFill/>
          <a:ln w="28575" cap="flat" cmpd="sng">
            <a:solidFill>
              <a:srgbClr val="FFFFFF"/>
            </a:solidFill>
            <a:prstDash val="solid"/>
            <a:round/>
            <a:headEnd type="oval" w="med" len="med"/>
            <a:tailEnd type="oval" w="med" len="med"/>
          </a:ln>
        </p:spPr>
      </p:cxnSp>
      <p:sp>
        <p:nvSpPr>
          <p:cNvPr id="1118" name="Google Shape;1118;p39"/>
          <p:cNvSpPr txBox="1">
            <a:spLocks noGrp="1"/>
          </p:cNvSpPr>
          <p:nvPr>
            <p:ph type="ctrTitle" idx="4294967295"/>
          </p:nvPr>
        </p:nvSpPr>
        <p:spPr>
          <a:xfrm>
            <a:off x="5745906" y="1640751"/>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2000" dirty="0">
                <a:solidFill>
                  <a:srgbClr val="FFFFFF"/>
                </a:solidFill>
              </a:rPr>
              <a:t>Java</a:t>
            </a:r>
            <a:endParaRPr sz="2000" dirty="0">
              <a:solidFill>
                <a:srgbClr val="FFFFFF"/>
              </a:solidFill>
            </a:endParaRPr>
          </a:p>
        </p:txBody>
      </p:sp>
      <p:sp>
        <p:nvSpPr>
          <p:cNvPr id="1119" name="Google Shape;1119;p39"/>
          <p:cNvSpPr txBox="1">
            <a:spLocks noGrp="1"/>
          </p:cNvSpPr>
          <p:nvPr>
            <p:ph type="ctrTitle" idx="4294967295"/>
          </p:nvPr>
        </p:nvSpPr>
        <p:spPr>
          <a:xfrm>
            <a:off x="5745906" y="2988105"/>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2000" dirty="0">
                <a:solidFill>
                  <a:srgbClr val="FFFFFF"/>
                </a:solidFill>
              </a:rPr>
              <a:t>C#</a:t>
            </a:r>
            <a:endParaRPr sz="2000" dirty="0">
              <a:solidFill>
                <a:srgbClr val="FFFFFF"/>
              </a:solidFill>
            </a:endParaRPr>
          </a:p>
        </p:txBody>
      </p:sp>
      <p:sp>
        <p:nvSpPr>
          <p:cNvPr id="1120" name="Google Shape;1120;p39"/>
          <p:cNvSpPr txBox="1">
            <a:spLocks noGrp="1"/>
          </p:cNvSpPr>
          <p:nvPr>
            <p:ph type="ctrTitle" idx="4294967295"/>
          </p:nvPr>
        </p:nvSpPr>
        <p:spPr>
          <a:xfrm>
            <a:off x="5745906" y="4237359"/>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2000" dirty="0">
                <a:solidFill>
                  <a:srgbClr val="FFFFFF"/>
                </a:solidFill>
              </a:rPr>
              <a:t>Python</a:t>
            </a:r>
            <a:endParaRPr sz="2000" dirty="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4" name="Kép 3">
            <a:extLst>
              <a:ext uri="{FF2B5EF4-FFF2-40B4-BE49-F238E27FC236}">
                <a16:creationId xmlns:a16="http://schemas.microsoft.com/office/drawing/2014/main" id="{3A9EDF9E-B069-4125-B05F-D7B922AED6C4}"/>
              </a:ext>
            </a:extLst>
          </p:cNvPr>
          <p:cNvPicPr>
            <a:picLocks noChangeAspect="1"/>
          </p:cNvPicPr>
          <p:nvPr/>
        </p:nvPicPr>
        <p:blipFill rotWithShape="1">
          <a:blip r:embed="rId3"/>
          <a:srcRect l="11111" t="11467" r="11661" b="12444"/>
          <a:stretch/>
        </p:blipFill>
        <p:spPr>
          <a:xfrm>
            <a:off x="2691168" y="1399388"/>
            <a:ext cx="1097526" cy="1081328"/>
          </a:xfrm>
          <a:prstGeom prst="rect">
            <a:avLst/>
          </a:prstGeom>
        </p:spPr>
      </p:pic>
      <p:pic>
        <p:nvPicPr>
          <p:cNvPr id="5" name="Kép 4">
            <a:extLst>
              <a:ext uri="{FF2B5EF4-FFF2-40B4-BE49-F238E27FC236}">
                <a16:creationId xmlns:a16="http://schemas.microsoft.com/office/drawing/2014/main" id="{2ED71BB5-2585-4254-889F-8F4EF6D52209}"/>
              </a:ext>
            </a:extLst>
          </p:cNvPr>
          <p:cNvPicPr>
            <a:picLocks noChangeAspect="1"/>
          </p:cNvPicPr>
          <p:nvPr/>
        </p:nvPicPr>
        <p:blipFill>
          <a:blip r:embed="rId4"/>
          <a:stretch>
            <a:fillRect/>
          </a:stretch>
        </p:blipFill>
        <p:spPr>
          <a:xfrm>
            <a:off x="1395039" y="2528249"/>
            <a:ext cx="1064148" cy="1064148"/>
          </a:xfrm>
          <a:prstGeom prst="rect">
            <a:avLst/>
          </a:prstGeom>
        </p:spPr>
      </p:pic>
      <p:pic>
        <p:nvPicPr>
          <p:cNvPr id="7" name="Kép 6">
            <a:extLst>
              <a:ext uri="{FF2B5EF4-FFF2-40B4-BE49-F238E27FC236}">
                <a16:creationId xmlns:a16="http://schemas.microsoft.com/office/drawing/2014/main" id="{A3C80DF8-E892-4C13-A3B0-9C7967A8FA1F}"/>
              </a:ext>
            </a:extLst>
          </p:cNvPr>
          <p:cNvPicPr>
            <a:picLocks noChangeAspect="1"/>
          </p:cNvPicPr>
          <p:nvPr/>
        </p:nvPicPr>
        <p:blipFill>
          <a:blip r:embed="rId5"/>
          <a:stretch>
            <a:fillRect/>
          </a:stretch>
        </p:blipFill>
        <p:spPr>
          <a:xfrm>
            <a:off x="424948" y="3919049"/>
            <a:ext cx="1064148" cy="1064148"/>
          </a:xfrm>
          <a:prstGeom prst="rect">
            <a:avLst/>
          </a:prstGeom>
        </p:spPr>
      </p:pic>
    </p:spTree>
    <p:extLst>
      <p:ext uri="{BB962C8B-B14F-4D97-AF65-F5344CB8AC3E}">
        <p14:creationId xmlns:p14="http://schemas.microsoft.com/office/powerpoint/2010/main" val="29273869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
        <p:nvSpPr>
          <p:cNvPr id="1127" name="Google Shape;1127;p40"/>
          <p:cNvSpPr txBox="1">
            <a:spLocks noGrp="1"/>
          </p:cNvSpPr>
          <p:nvPr>
            <p:ph type="subTitle" idx="1"/>
          </p:nvPr>
        </p:nvSpPr>
        <p:spPr>
          <a:xfrm>
            <a:off x="3986574" y="2421700"/>
            <a:ext cx="4601613"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1000" dirty="0" err="1"/>
              <a:t>This</a:t>
            </a:r>
            <a:r>
              <a:rPr lang="hu-HU" sz="1000" dirty="0"/>
              <a:t> is </a:t>
            </a:r>
            <a:r>
              <a:rPr lang="hu-HU" sz="1000" dirty="0" err="1"/>
              <a:t>the</a:t>
            </a:r>
            <a:r>
              <a:rPr lang="hu-HU" sz="1000" dirty="0"/>
              <a:t> end of </a:t>
            </a:r>
            <a:r>
              <a:rPr lang="hu-HU" sz="1000" dirty="0" err="1"/>
              <a:t>the</a:t>
            </a:r>
            <a:r>
              <a:rPr lang="hu-HU" sz="1000" dirty="0"/>
              <a:t> </a:t>
            </a:r>
            <a:r>
              <a:rPr lang="hu-HU" sz="1000" dirty="0" err="1"/>
              <a:t>lesson</a:t>
            </a:r>
            <a:r>
              <a:rPr lang="hu-HU" sz="1000" dirty="0"/>
              <a:t>, </a:t>
            </a:r>
            <a:r>
              <a:rPr lang="hu-HU" sz="1000" dirty="0" err="1"/>
              <a:t>if</a:t>
            </a:r>
            <a:r>
              <a:rPr lang="hu-HU" sz="1000" dirty="0"/>
              <a:t> </a:t>
            </a:r>
            <a:r>
              <a:rPr lang="hu-HU" sz="1000" dirty="0" err="1"/>
              <a:t>you</a:t>
            </a:r>
            <a:r>
              <a:rPr lang="hu-HU" sz="1000" dirty="0"/>
              <a:t> </a:t>
            </a:r>
            <a:r>
              <a:rPr lang="hu-HU" sz="1000" dirty="0" err="1"/>
              <a:t>have</a:t>
            </a:r>
            <a:r>
              <a:rPr lang="hu-HU" sz="1000" dirty="0"/>
              <a:t> </a:t>
            </a:r>
            <a:r>
              <a:rPr lang="hu-HU" sz="1000" dirty="0" err="1"/>
              <a:t>any</a:t>
            </a:r>
            <a:r>
              <a:rPr lang="hu-HU" sz="1000" dirty="0"/>
              <a:t> </a:t>
            </a:r>
            <a:r>
              <a:rPr lang="hu-HU" sz="1000" dirty="0" err="1"/>
              <a:t>question</a:t>
            </a:r>
            <a:r>
              <a:rPr lang="hu-HU" sz="1000" dirty="0"/>
              <a:t>, fel free </a:t>
            </a:r>
            <a:r>
              <a:rPr lang="hu-HU" sz="1000" dirty="0" err="1"/>
              <a:t>to</a:t>
            </a:r>
            <a:r>
              <a:rPr lang="hu-HU" sz="1000" dirty="0"/>
              <a:t> </a:t>
            </a:r>
            <a:r>
              <a:rPr lang="hu-HU" sz="1000" dirty="0" err="1"/>
              <a:t>write</a:t>
            </a:r>
            <a:r>
              <a:rPr lang="hu-HU" sz="1000" dirty="0"/>
              <a:t> </a:t>
            </a:r>
            <a:r>
              <a:rPr lang="hu-HU" sz="1000" dirty="0" err="1"/>
              <a:t>me</a:t>
            </a:r>
            <a:r>
              <a:rPr lang="hu-HU" sz="1000" dirty="0"/>
              <a:t>!</a:t>
            </a:r>
            <a:endParaRPr sz="1000" dirty="0"/>
          </a:p>
        </p:txBody>
      </p:sp>
      <p:grpSp>
        <p:nvGrpSpPr>
          <p:cNvPr id="1128" name="Google Shape;1128;p40"/>
          <p:cNvGrpSpPr/>
          <p:nvPr/>
        </p:nvGrpSpPr>
        <p:grpSpPr>
          <a:xfrm flipH="1">
            <a:off x="-3284377" y="0"/>
            <a:ext cx="7067116" cy="5072535"/>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20844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grpSp>
        <p:nvGrpSpPr>
          <p:cNvPr id="265" name="Google Shape;265;p24"/>
          <p:cNvGrpSpPr/>
          <p:nvPr/>
        </p:nvGrpSpPr>
        <p:grpSpPr>
          <a:xfrm>
            <a:off x="1971549" y="158197"/>
            <a:ext cx="5200902" cy="3185638"/>
            <a:chOff x="160325" y="221250"/>
            <a:chExt cx="7199950" cy="5116900"/>
          </a:xfrm>
        </p:grpSpPr>
        <p:sp>
          <p:nvSpPr>
            <p:cNvPr id="266" name="Google Shape;266;p24"/>
            <p:cNvSpPr/>
            <p:nvPr/>
          </p:nvSpPr>
          <p:spPr>
            <a:xfrm>
              <a:off x="2429200" y="1820275"/>
              <a:ext cx="2493650" cy="3513550"/>
            </a:xfrm>
            <a:custGeom>
              <a:avLst/>
              <a:gdLst/>
              <a:ahLst/>
              <a:cxnLst/>
              <a:rect l="l" t="t" r="r" b="b"/>
              <a:pathLst>
                <a:path w="99746" h="140542" extrusionOk="0">
                  <a:moveTo>
                    <a:pt x="86262" y="95423"/>
                  </a:moveTo>
                  <a:lnTo>
                    <a:pt x="86262" y="53416"/>
                  </a:lnTo>
                  <a:cubicBezTo>
                    <a:pt x="86780" y="53243"/>
                    <a:pt x="87126" y="53071"/>
                    <a:pt x="87645" y="52898"/>
                  </a:cubicBezTo>
                  <a:cubicBezTo>
                    <a:pt x="99745" y="47366"/>
                    <a:pt x="95251" y="29215"/>
                    <a:pt x="82113" y="29734"/>
                  </a:cubicBezTo>
                  <a:cubicBezTo>
                    <a:pt x="68802" y="30252"/>
                    <a:pt x="65863" y="48749"/>
                    <a:pt x="78310" y="53243"/>
                  </a:cubicBezTo>
                  <a:lnTo>
                    <a:pt x="78828" y="53416"/>
                  </a:lnTo>
                  <a:lnTo>
                    <a:pt x="78828" y="91447"/>
                  </a:lnTo>
                  <a:lnTo>
                    <a:pt x="49960" y="111154"/>
                  </a:lnTo>
                  <a:lnTo>
                    <a:pt x="49960" y="23856"/>
                  </a:lnTo>
                  <a:cubicBezTo>
                    <a:pt x="62925" y="19534"/>
                    <a:pt x="60159" y="519"/>
                    <a:pt x="46502" y="173"/>
                  </a:cubicBezTo>
                  <a:cubicBezTo>
                    <a:pt x="33019" y="0"/>
                    <a:pt x="29388" y="18843"/>
                    <a:pt x="42008" y="23510"/>
                  </a:cubicBezTo>
                  <a:lnTo>
                    <a:pt x="42526" y="23683"/>
                  </a:lnTo>
                  <a:lnTo>
                    <a:pt x="42526" y="82285"/>
                  </a:lnTo>
                  <a:lnTo>
                    <a:pt x="20399" y="71567"/>
                  </a:lnTo>
                  <a:lnTo>
                    <a:pt x="20399" y="43909"/>
                  </a:lnTo>
                  <a:cubicBezTo>
                    <a:pt x="20918" y="43736"/>
                    <a:pt x="21264" y="43736"/>
                    <a:pt x="21782" y="43563"/>
                  </a:cubicBezTo>
                  <a:cubicBezTo>
                    <a:pt x="33883" y="37858"/>
                    <a:pt x="29388" y="19880"/>
                    <a:pt x="16250" y="20399"/>
                  </a:cubicBezTo>
                  <a:cubicBezTo>
                    <a:pt x="2940" y="20917"/>
                    <a:pt x="1" y="39241"/>
                    <a:pt x="12447" y="43909"/>
                  </a:cubicBezTo>
                  <a:lnTo>
                    <a:pt x="12966" y="44082"/>
                  </a:lnTo>
                  <a:lnTo>
                    <a:pt x="12966" y="76235"/>
                  </a:lnTo>
                  <a:lnTo>
                    <a:pt x="42526" y="90756"/>
                  </a:lnTo>
                  <a:lnTo>
                    <a:pt x="42526" y="140541"/>
                  </a:lnTo>
                  <a:lnTo>
                    <a:pt x="49960" y="140541"/>
                  </a:lnTo>
                  <a:lnTo>
                    <a:pt x="49960" y="120143"/>
                  </a:lnTo>
                  <a:close/>
                  <a:moveTo>
                    <a:pt x="78310" y="40278"/>
                  </a:moveTo>
                  <a:cubicBezTo>
                    <a:pt x="78828" y="38550"/>
                    <a:pt x="80557" y="37340"/>
                    <a:pt x="82632" y="37340"/>
                  </a:cubicBezTo>
                  <a:cubicBezTo>
                    <a:pt x="83150" y="37340"/>
                    <a:pt x="83669" y="37340"/>
                    <a:pt x="84187" y="37513"/>
                  </a:cubicBezTo>
                  <a:cubicBezTo>
                    <a:pt x="88163" y="38895"/>
                    <a:pt x="88336" y="44600"/>
                    <a:pt x="84533" y="46156"/>
                  </a:cubicBezTo>
                  <a:cubicBezTo>
                    <a:pt x="80730" y="47885"/>
                    <a:pt x="76754" y="44254"/>
                    <a:pt x="78137" y="40451"/>
                  </a:cubicBezTo>
                  <a:close/>
                  <a:moveTo>
                    <a:pt x="12447" y="34401"/>
                  </a:moveTo>
                  <a:cubicBezTo>
                    <a:pt x="11064" y="31289"/>
                    <a:pt x="13484" y="28005"/>
                    <a:pt x="16769" y="28005"/>
                  </a:cubicBezTo>
                  <a:cubicBezTo>
                    <a:pt x="17288" y="28005"/>
                    <a:pt x="17806" y="28005"/>
                    <a:pt x="18325" y="28178"/>
                  </a:cubicBezTo>
                  <a:cubicBezTo>
                    <a:pt x="22301" y="29388"/>
                    <a:pt x="22474" y="35092"/>
                    <a:pt x="18671" y="36821"/>
                  </a:cubicBezTo>
                  <a:cubicBezTo>
                    <a:pt x="16250" y="37858"/>
                    <a:pt x="13484" y="36821"/>
                    <a:pt x="12447" y="34574"/>
                  </a:cubicBezTo>
                  <a:close/>
                  <a:moveTo>
                    <a:pt x="42008" y="14176"/>
                  </a:moveTo>
                  <a:cubicBezTo>
                    <a:pt x="41489" y="12965"/>
                    <a:pt x="41489" y="11755"/>
                    <a:pt x="42008" y="10545"/>
                  </a:cubicBezTo>
                  <a:cubicBezTo>
                    <a:pt x="42699" y="8817"/>
                    <a:pt x="44428" y="7607"/>
                    <a:pt x="46329" y="7607"/>
                  </a:cubicBezTo>
                  <a:cubicBezTo>
                    <a:pt x="48058" y="7607"/>
                    <a:pt x="49787" y="8644"/>
                    <a:pt x="50478" y="10200"/>
                  </a:cubicBezTo>
                  <a:cubicBezTo>
                    <a:pt x="50997" y="11410"/>
                    <a:pt x="50997" y="12620"/>
                    <a:pt x="50651" y="13830"/>
                  </a:cubicBezTo>
                  <a:cubicBezTo>
                    <a:pt x="49787" y="16250"/>
                    <a:pt x="47194" y="17460"/>
                    <a:pt x="44774" y="16596"/>
                  </a:cubicBezTo>
                  <a:cubicBezTo>
                    <a:pt x="43563" y="16077"/>
                    <a:pt x="42526" y="15213"/>
                    <a:pt x="42008" y="1417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4"/>
            <p:cNvSpPr/>
            <p:nvPr/>
          </p:nvSpPr>
          <p:spPr>
            <a:xfrm>
              <a:off x="160325" y="221250"/>
              <a:ext cx="7199950" cy="5116900"/>
            </a:xfrm>
            <a:custGeom>
              <a:avLst/>
              <a:gdLst/>
              <a:ahLst/>
              <a:cxnLst/>
              <a:rect l="l" t="t" r="r" b="b"/>
              <a:pathLst>
                <a:path w="287998" h="204676" extrusionOk="0">
                  <a:moveTo>
                    <a:pt x="219196" y="79865"/>
                  </a:moveTo>
                  <a:cubicBezTo>
                    <a:pt x="217468" y="40106"/>
                    <a:pt x="186697" y="7607"/>
                    <a:pt x="146938" y="3804"/>
                  </a:cubicBezTo>
                  <a:cubicBezTo>
                    <a:pt x="107178" y="1"/>
                    <a:pt x="70876" y="26104"/>
                    <a:pt x="61714" y="64999"/>
                  </a:cubicBezTo>
                  <a:cubicBezTo>
                    <a:pt x="25585" y="70876"/>
                    <a:pt x="0" y="103548"/>
                    <a:pt x="2939" y="140023"/>
                  </a:cubicBezTo>
                  <a:cubicBezTo>
                    <a:pt x="5878" y="176498"/>
                    <a:pt x="36648" y="204675"/>
                    <a:pt x="73296" y="204502"/>
                  </a:cubicBezTo>
                  <a:lnTo>
                    <a:pt x="86088" y="204502"/>
                  </a:lnTo>
                  <a:lnTo>
                    <a:pt x="86088" y="148321"/>
                  </a:lnTo>
                  <a:cubicBezTo>
                    <a:pt x="87471" y="147802"/>
                    <a:pt x="88854" y="147110"/>
                    <a:pt x="89891" y="146073"/>
                  </a:cubicBezTo>
                  <a:cubicBezTo>
                    <a:pt x="92485" y="144172"/>
                    <a:pt x="94040" y="141233"/>
                    <a:pt x="94386" y="137948"/>
                  </a:cubicBezTo>
                  <a:cubicBezTo>
                    <a:pt x="95596" y="127749"/>
                    <a:pt x="84360" y="120835"/>
                    <a:pt x="75716" y="126366"/>
                  </a:cubicBezTo>
                  <a:cubicBezTo>
                    <a:pt x="67246" y="131898"/>
                    <a:pt x="68802" y="145036"/>
                    <a:pt x="78655" y="148148"/>
                  </a:cubicBezTo>
                  <a:lnTo>
                    <a:pt x="78655" y="196896"/>
                  </a:lnTo>
                  <a:lnTo>
                    <a:pt x="73296" y="196896"/>
                  </a:lnTo>
                  <a:cubicBezTo>
                    <a:pt x="40279" y="196723"/>
                    <a:pt x="12965" y="171139"/>
                    <a:pt x="10891" y="138121"/>
                  </a:cubicBezTo>
                  <a:cubicBezTo>
                    <a:pt x="8817" y="105277"/>
                    <a:pt x="32672" y="76235"/>
                    <a:pt x="65344" y="72086"/>
                  </a:cubicBezTo>
                  <a:lnTo>
                    <a:pt x="67937" y="71740"/>
                  </a:lnTo>
                  <a:lnTo>
                    <a:pt x="68456" y="69147"/>
                  </a:lnTo>
                  <a:cubicBezTo>
                    <a:pt x="75716" y="32673"/>
                    <a:pt x="109598" y="7780"/>
                    <a:pt x="146592" y="11410"/>
                  </a:cubicBezTo>
                  <a:cubicBezTo>
                    <a:pt x="183413" y="15040"/>
                    <a:pt x="211590" y="46156"/>
                    <a:pt x="211763" y="83323"/>
                  </a:cubicBezTo>
                  <a:lnTo>
                    <a:pt x="211763" y="86780"/>
                  </a:lnTo>
                  <a:lnTo>
                    <a:pt x="215220" y="86953"/>
                  </a:lnTo>
                  <a:cubicBezTo>
                    <a:pt x="226630" y="88163"/>
                    <a:pt x="237693" y="91102"/>
                    <a:pt x="248238" y="95942"/>
                  </a:cubicBezTo>
                  <a:cubicBezTo>
                    <a:pt x="269501" y="106141"/>
                    <a:pt x="280392" y="122045"/>
                    <a:pt x="280392" y="143653"/>
                  </a:cubicBezTo>
                  <a:cubicBezTo>
                    <a:pt x="280392" y="171485"/>
                    <a:pt x="257400" y="196896"/>
                    <a:pt x="232161" y="196896"/>
                  </a:cubicBezTo>
                  <a:lnTo>
                    <a:pt x="205886" y="196896"/>
                  </a:lnTo>
                  <a:lnTo>
                    <a:pt x="205886" y="156791"/>
                  </a:lnTo>
                  <a:cubicBezTo>
                    <a:pt x="219196" y="153334"/>
                    <a:pt x="217468" y="133800"/>
                    <a:pt x="203638" y="132935"/>
                  </a:cubicBezTo>
                  <a:cubicBezTo>
                    <a:pt x="189982" y="131898"/>
                    <a:pt x="185487" y="151086"/>
                    <a:pt x="198279" y="156272"/>
                  </a:cubicBezTo>
                  <a:lnTo>
                    <a:pt x="198279" y="204502"/>
                  </a:lnTo>
                  <a:lnTo>
                    <a:pt x="232334" y="204502"/>
                  </a:lnTo>
                  <a:cubicBezTo>
                    <a:pt x="261895" y="204502"/>
                    <a:pt x="287998" y="176152"/>
                    <a:pt x="287998" y="143826"/>
                  </a:cubicBezTo>
                  <a:cubicBezTo>
                    <a:pt x="287998" y="92657"/>
                    <a:pt x="233544" y="81940"/>
                    <a:pt x="219196" y="79865"/>
                  </a:cubicBezTo>
                  <a:close/>
                  <a:moveTo>
                    <a:pt x="77791" y="136047"/>
                  </a:moveTo>
                  <a:cubicBezTo>
                    <a:pt x="77964" y="133800"/>
                    <a:pt x="80038" y="132071"/>
                    <a:pt x="82285" y="132071"/>
                  </a:cubicBezTo>
                  <a:lnTo>
                    <a:pt x="82804" y="132071"/>
                  </a:lnTo>
                  <a:cubicBezTo>
                    <a:pt x="85397" y="132244"/>
                    <a:pt x="87298" y="134664"/>
                    <a:pt x="86953" y="137257"/>
                  </a:cubicBezTo>
                  <a:cubicBezTo>
                    <a:pt x="86780" y="138467"/>
                    <a:pt x="86261" y="139504"/>
                    <a:pt x="85224" y="140369"/>
                  </a:cubicBezTo>
                  <a:cubicBezTo>
                    <a:pt x="81940" y="142962"/>
                    <a:pt x="77272" y="140196"/>
                    <a:pt x="77791" y="136220"/>
                  </a:cubicBezTo>
                  <a:close/>
                  <a:moveTo>
                    <a:pt x="198279" y="144517"/>
                  </a:moveTo>
                  <a:cubicBezTo>
                    <a:pt x="198452" y="142097"/>
                    <a:pt x="200527" y="140369"/>
                    <a:pt x="202774" y="140369"/>
                  </a:cubicBezTo>
                  <a:lnTo>
                    <a:pt x="203293" y="140369"/>
                  </a:lnTo>
                  <a:cubicBezTo>
                    <a:pt x="204503" y="140541"/>
                    <a:pt x="205713" y="141060"/>
                    <a:pt x="206404" y="142097"/>
                  </a:cubicBezTo>
                  <a:cubicBezTo>
                    <a:pt x="208997" y="145209"/>
                    <a:pt x="206404" y="150049"/>
                    <a:pt x="202255" y="149531"/>
                  </a:cubicBezTo>
                  <a:cubicBezTo>
                    <a:pt x="199835" y="149185"/>
                    <a:pt x="197934" y="146938"/>
                    <a:pt x="198279" y="1445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2472425" y="4158300"/>
              <a:ext cx="726075" cy="1175525"/>
            </a:xfrm>
            <a:custGeom>
              <a:avLst/>
              <a:gdLst/>
              <a:ahLst/>
              <a:cxnLst/>
              <a:rect l="l" t="t" r="r" b="b"/>
              <a:pathLst>
                <a:path w="29043" h="47021" extrusionOk="0">
                  <a:moveTo>
                    <a:pt x="19189" y="1038"/>
                  </a:moveTo>
                  <a:cubicBezTo>
                    <a:pt x="16077" y="0"/>
                    <a:pt x="12793" y="173"/>
                    <a:pt x="9854" y="1556"/>
                  </a:cubicBezTo>
                  <a:cubicBezTo>
                    <a:pt x="1" y="6051"/>
                    <a:pt x="519" y="20053"/>
                    <a:pt x="10718" y="23856"/>
                  </a:cubicBezTo>
                  <a:lnTo>
                    <a:pt x="11237" y="24029"/>
                  </a:lnTo>
                  <a:lnTo>
                    <a:pt x="11237" y="47020"/>
                  </a:lnTo>
                  <a:lnTo>
                    <a:pt x="18670" y="47020"/>
                  </a:lnTo>
                  <a:lnTo>
                    <a:pt x="18670" y="24029"/>
                  </a:lnTo>
                  <a:cubicBezTo>
                    <a:pt x="25585" y="21782"/>
                    <a:pt x="29042" y="14003"/>
                    <a:pt x="25931" y="7434"/>
                  </a:cubicBezTo>
                  <a:cubicBezTo>
                    <a:pt x="24548" y="4495"/>
                    <a:pt x="22128" y="2248"/>
                    <a:pt x="19189" y="1038"/>
                  </a:cubicBezTo>
                  <a:close/>
                  <a:moveTo>
                    <a:pt x="19189" y="14003"/>
                  </a:moveTo>
                  <a:cubicBezTo>
                    <a:pt x="17979" y="17633"/>
                    <a:pt x="13311" y="18151"/>
                    <a:pt x="11064" y="15040"/>
                  </a:cubicBezTo>
                  <a:cubicBezTo>
                    <a:pt x="8990" y="12101"/>
                    <a:pt x="11237" y="7779"/>
                    <a:pt x="14867" y="7779"/>
                  </a:cubicBezTo>
                  <a:cubicBezTo>
                    <a:pt x="15386" y="7779"/>
                    <a:pt x="16077" y="7952"/>
                    <a:pt x="16596" y="8125"/>
                  </a:cubicBezTo>
                  <a:cubicBezTo>
                    <a:pt x="19016" y="8990"/>
                    <a:pt x="20226" y="11583"/>
                    <a:pt x="19189" y="1400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4"/>
            <p:cNvSpPr/>
            <p:nvPr/>
          </p:nvSpPr>
          <p:spPr>
            <a:xfrm>
              <a:off x="4054175" y="4408950"/>
              <a:ext cx="816800" cy="916225"/>
            </a:xfrm>
            <a:custGeom>
              <a:avLst/>
              <a:gdLst/>
              <a:ahLst/>
              <a:cxnLst/>
              <a:rect l="l" t="t" r="r" b="b"/>
              <a:pathLst>
                <a:path w="32672" h="36649" extrusionOk="0">
                  <a:moveTo>
                    <a:pt x="23164" y="5360"/>
                  </a:moveTo>
                  <a:cubicBezTo>
                    <a:pt x="8125" y="1"/>
                    <a:pt x="0" y="22301"/>
                    <a:pt x="14867" y="28005"/>
                  </a:cubicBezTo>
                  <a:lnTo>
                    <a:pt x="15212" y="28005"/>
                  </a:lnTo>
                  <a:lnTo>
                    <a:pt x="15212" y="36649"/>
                  </a:lnTo>
                  <a:lnTo>
                    <a:pt x="22819" y="36649"/>
                  </a:lnTo>
                  <a:lnTo>
                    <a:pt x="22819" y="28005"/>
                  </a:lnTo>
                  <a:cubicBezTo>
                    <a:pt x="23164" y="28005"/>
                    <a:pt x="23683" y="27832"/>
                    <a:pt x="24029" y="27659"/>
                  </a:cubicBezTo>
                  <a:cubicBezTo>
                    <a:pt x="26967" y="26277"/>
                    <a:pt x="29215" y="23856"/>
                    <a:pt x="30425" y="20745"/>
                  </a:cubicBezTo>
                  <a:cubicBezTo>
                    <a:pt x="32672" y="14522"/>
                    <a:pt x="29387" y="7607"/>
                    <a:pt x="23164" y="5360"/>
                  </a:cubicBezTo>
                  <a:close/>
                  <a:moveTo>
                    <a:pt x="23337" y="18325"/>
                  </a:moveTo>
                  <a:cubicBezTo>
                    <a:pt x="22991" y="19362"/>
                    <a:pt x="22127" y="20399"/>
                    <a:pt x="20917" y="20918"/>
                  </a:cubicBezTo>
                  <a:cubicBezTo>
                    <a:pt x="19880" y="21436"/>
                    <a:pt x="18497" y="21436"/>
                    <a:pt x="17460" y="21091"/>
                  </a:cubicBezTo>
                  <a:cubicBezTo>
                    <a:pt x="15039" y="20226"/>
                    <a:pt x="13829" y="17460"/>
                    <a:pt x="14694" y="15040"/>
                  </a:cubicBezTo>
                  <a:cubicBezTo>
                    <a:pt x="15385" y="13311"/>
                    <a:pt x="17114" y="12101"/>
                    <a:pt x="19015" y="12101"/>
                  </a:cubicBezTo>
                  <a:cubicBezTo>
                    <a:pt x="19534" y="12101"/>
                    <a:pt x="20053" y="12101"/>
                    <a:pt x="20571" y="12274"/>
                  </a:cubicBezTo>
                  <a:cubicBezTo>
                    <a:pt x="22991" y="13311"/>
                    <a:pt x="24201" y="15905"/>
                    <a:pt x="23337" y="1832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0" name="Google Shape;270;p24"/>
          <p:cNvSpPr txBox="1">
            <a:spLocks noGrp="1"/>
          </p:cNvSpPr>
          <p:nvPr>
            <p:ph type="ctrTitle"/>
          </p:nvPr>
        </p:nvSpPr>
        <p:spPr>
          <a:xfrm>
            <a:off x="3277374" y="3686495"/>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solidFill>
                  <a:srgbClr val="48FFD5"/>
                </a:solidFill>
                <a:latin typeface="Impact"/>
                <a:ea typeface="Impact"/>
                <a:cs typeface="Impact"/>
                <a:sym typeface="Impact"/>
              </a:rPr>
              <a:t>LOOPS</a:t>
            </a:r>
            <a:endParaRPr dirty="0">
              <a:solidFill>
                <a:srgbClr val="48FFD5"/>
              </a:solidFill>
              <a:latin typeface="Impact"/>
              <a:ea typeface="Impact"/>
              <a:cs typeface="Impact"/>
              <a:sym typeface="Impact"/>
            </a:endParaRPr>
          </a:p>
        </p:txBody>
      </p:sp>
    </p:spTree>
    <p:extLst>
      <p:ext uri="{BB962C8B-B14F-4D97-AF65-F5344CB8AC3E}">
        <p14:creationId xmlns:p14="http://schemas.microsoft.com/office/powerpoint/2010/main" val="22314190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Kép 3">
            <a:extLst>
              <a:ext uri="{FF2B5EF4-FFF2-40B4-BE49-F238E27FC236}">
                <a16:creationId xmlns:a16="http://schemas.microsoft.com/office/drawing/2014/main" id="{3A843242-330A-4493-81E2-83518FE7F3CF}"/>
              </a:ext>
            </a:extLst>
          </p:cNvPr>
          <p:cNvPicPr>
            <a:picLocks noChangeAspect="1"/>
          </p:cNvPicPr>
          <p:nvPr/>
        </p:nvPicPr>
        <p:blipFill>
          <a:blip r:embed="rId2"/>
          <a:stretch>
            <a:fillRect/>
          </a:stretch>
        </p:blipFill>
        <p:spPr>
          <a:xfrm>
            <a:off x="2718547" y="80962"/>
            <a:ext cx="6324600" cy="4981575"/>
          </a:xfrm>
          <a:prstGeom prst="rect">
            <a:avLst/>
          </a:prstGeom>
        </p:spPr>
      </p:pic>
      <p:sp>
        <p:nvSpPr>
          <p:cNvPr id="5" name="Google Shape;270;p24">
            <a:extLst>
              <a:ext uri="{FF2B5EF4-FFF2-40B4-BE49-F238E27FC236}">
                <a16:creationId xmlns:a16="http://schemas.microsoft.com/office/drawing/2014/main" id="{576A20DF-8AB7-46F5-86B3-2F3A48D0E1D3}"/>
              </a:ext>
            </a:extLst>
          </p:cNvPr>
          <p:cNvSpPr txBox="1">
            <a:spLocks noGrp="1"/>
          </p:cNvSpPr>
          <p:nvPr>
            <p:ph type="ctrTitle"/>
          </p:nvPr>
        </p:nvSpPr>
        <p:spPr>
          <a:xfrm>
            <a:off x="100853" y="80962"/>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solidFill>
                  <a:srgbClr val="48FFD5"/>
                </a:solidFill>
                <a:latin typeface="Impact"/>
                <a:ea typeface="Impact"/>
                <a:cs typeface="Impact"/>
                <a:sym typeface="Impact"/>
              </a:rPr>
              <a:t>LOOPS</a:t>
            </a:r>
            <a:endParaRPr dirty="0">
              <a:solidFill>
                <a:srgbClr val="48FFD5"/>
              </a:solidFill>
              <a:latin typeface="Impact"/>
              <a:ea typeface="Impact"/>
              <a:cs typeface="Impact"/>
              <a:sym typeface="Impact"/>
            </a:endParaRPr>
          </a:p>
        </p:txBody>
      </p:sp>
      <p:pic>
        <p:nvPicPr>
          <p:cNvPr id="7" name="Kép 6">
            <a:extLst>
              <a:ext uri="{FF2B5EF4-FFF2-40B4-BE49-F238E27FC236}">
                <a16:creationId xmlns:a16="http://schemas.microsoft.com/office/drawing/2014/main" id="{CF22BD84-9FAB-4A9E-A9D6-664714D3EED2}"/>
              </a:ext>
            </a:extLst>
          </p:cNvPr>
          <p:cNvPicPr>
            <a:picLocks noChangeAspect="1"/>
          </p:cNvPicPr>
          <p:nvPr/>
        </p:nvPicPr>
        <p:blipFill rotWithShape="1">
          <a:blip r:embed="rId3"/>
          <a:srcRect l="2782" t="2204" r="2464" b="3368"/>
          <a:stretch/>
        </p:blipFill>
        <p:spPr>
          <a:xfrm>
            <a:off x="100853" y="2337266"/>
            <a:ext cx="2671482" cy="2725271"/>
          </a:xfrm>
          <a:prstGeom prst="rect">
            <a:avLst/>
          </a:prstGeom>
        </p:spPr>
      </p:pic>
    </p:spTree>
    <p:extLst>
      <p:ext uri="{BB962C8B-B14F-4D97-AF65-F5344CB8AC3E}">
        <p14:creationId xmlns:p14="http://schemas.microsoft.com/office/powerpoint/2010/main" val="15382814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FOR LOOP</a:t>
            </a:r>
            <a:endParaRPr dirty="0"/>
          </a:p>
        </p:txBody>
      </p:sp>
      <p:sp>
        <p:nvSpPr>
          <p:cNvPr id="564" name="Google Shape;564;p30"/>
          <p:cNvSpPr txBox="1">
            <a:spLocks noGrp="1"/>
          </p:cNvSpPr>
          <p:nvPr>
            <p:ph type="subTitle" idx="1"/>
          </p:nvPr>
        </p:nvSpPr>
        <p:spPr>
          <a:xfrm>
            <a:off x="3874950" y="362507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b="0" i="0" dirty="0">
                <a:solidFill>
                  <a:schemeClr val="bg1"/>
                </a:solidFill>
                <a:effectLst/>
                <a:latin typeface="Verdana" panose="020B0604030504040204" pitchFamily="34" charset="0"/>
              </a:rPr>
              <a:t>defines the condition for executing the code block.</a:t>
            </a:r>
            <a:endParaRPr sz="900" dirty="0">
              <a:solidFill>
                <a:schemeClr val="bg1"/>
              </a:solidFill>
            </a:endParaRPr>
          </a:p>
        </p:txBody>
      </p:sp>
      <p:sp>
        <p:nvSpPr>
          <p:cNvPr id="565" name="Google Shape;565;p30"/>
          <p:cNvSpPr txBox="1">
            <a:spLocks noGrp="1"/>
          </p:cNvSpPr>
          <p:nvPr>
            <p:ph type="subTitle" idx="2"/>
          </p:nvPr>
        </p:nvSpPr>
        <p:spPr>
          <a:xfrm>
            <a:off x="5813500" y="3639800"/>
            <a:ext cx="1394100" cy="502500"/>
          </a:xfrm>
          <a:prstGeom prst="rect">
            <a:avLst/>
          </a:prstGeom>
        </p:spPr>
        <p:txBody>
          <a:bodyPr spcFirstLastPara="1" wrap="square" lIns="91425" tIns="91425" rIns="91425" bIns="91425" anchor="t" anchorCtr="0">
            <a:noAutofit/>
          </a:bodyPr>
          <a:lstStyle/>
          <a:p>
            <a:pPr marL="0" lvl="0" indent="0">
              <a:buClr>
                <a:schemeClr val="dk1"/>
              </a:buClr>
              <a:buSzPts val="1100"/>
            </a:pPr>
            <a:r>
              <a:rPr lang="en-US" b="0" i="0" dirty="0">
                <a:solidFill>
                  <a:schemeClr val="bg1"/>
                </a:solidFill>
                <a:effectLst/>
                <a:latin typeface="Verdana" panose="020B0604030504040204" pitchFamily="34" charset="0"/>
              </a:rPr>
              <a:t>is executed (every time) after the code block has been executed.</a:t>
            </a:r>
            <a:endParaRPr sz="900" dirty="0">
              <a:solidFill>
                <a:schemeClr val="bg1"/>
              </a:solidFill>
            </a:endParaRPr>
          </a:p>
        </p:txBody>
      </p:sp>
      <p:sp>
        <p:nvSpPr>
          <p:cNvPr id="566" name="Google Shape;566;p30"/>
          <p:cNvSpPr txBox="1">
            <a:spLocks noGrp="1"/>
          </p:cNvSpPr>
          <p:nvPr>
            <p:ph type="subTitle" idx="3"/>
          </p:nvPr>
        </p:nvSpPr>
        <p:spPr>
          <a:xfrm>
            <a:off x="1936387" y="3619725"/>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0" i="0" dirty="0">
                <a:solidFill>
                  <a:schemeClr val="bg1"/>
                </a:solidFill>
                <a:effectLst/>
                <a:latin typeface="Verdana" panose="020B0604030504040204" pitchFamily="34" charset="0"/>
              </a:rPr>
              <a:t>is executed (one time) before the execution of the code block.</a:t>
            </a:r>
            <a:endParaRPr dirty="0">
              <a:solidFill>
                <a:schemeClr val="bg1"/>
              </a:solidFill>
            </a:endParaRPr>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900" dirty="0" err="1"/>
              <a:t>Statement</a:t>
            </a:r>
            <a:r>
              <a:rPr lang="hu-HU" sz="900" dirty="0"/>
              <a:t> 2</a:t>
            </a:r>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900" dirty="0" err="1"/>
              <a:t>Statement</a:t>
            </a:r>
            <a:r>
              <a:rPr lang="hu-HU" sz="900" dirty="0"/>
              <a:t> 3</a:t>
            </a:r>
            <a:endParaRPr sz="900" dirty="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900" dirty="0" err="1"/>
              <a:t>Statement</a:t>
            </a:r>
            <a:r>
              <a:rPr lang="hu-HU" sz="900" dirty="0"/>
              <a:t> 1</a:t>
            </a:r>
            <a:endParaRPr sz="900" dirty="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4804578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Kép 9" descr="A képen szöveg látható&#10;&#10;Automatikusan generált leírás">
            <a:extLst>
              <a:ext uri="{FF2B5EF4-FFF2-40B4-BE49-F238E27FC236}">
                <a16:creationId xmlns:a16="http://schemas.microsoft.com/office/drawing/2014/main" id="{0315933A-4368-47D8-BF2A-2CD015FF3721}"/>
              </a:ext>
            </a:extLst>
          </p:cNvPr>
          <p:cNvPicPr>
            <a:picLocks noChangeAspect="1"/>
          </p:cNvPicPr>
          <p:nvPr/>
        </p:nvPicPr>
        <p:blipFill>
          <a:blip r:embed="rId2"/>
          <a:stretch>
            <a:fillRect/>
          </a:stretch>
        </p:blipFill>
        <p:spPr>
          <a:xfrm>
            <a:off x="0" y="455414"/>
            <a:ext cx="9144000" cy="4232672"/>
          </a:xfrm>
          <a:prstGeom prst="rect">
            <a:avLst/>
          </a:prstGeom>
        </p:spPr>
      </p:pic>
    </p:spTree>
    <p:extLst>
      <p:ext uri="{BB962C8B-B14F-4D97-AF65-F5344CB8AC3E}">
        <p14:creationId xmlns:p14="http://schemas.microsoft.com/office/powerpoint/2010/main" val="730134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WHILE</a:t>
            </a:r>
            <a:endParaRPr dirty="0"/>
          </a:p>
        </p:txBody>
      </p:sp>
      <p:sp>
        <p:nvSpPr>
          <p:cNvPr id="567" name="Google Shape;567;p30"/>
          <p:cNvSpPr txBox="1">
            <a:spLocks noGrp="1"/>
          </p:cNvSpPr>
          <p:nvPr>
            <p:ph type="ctrTitle"/>
          </p:nvPr>
        </p:nvSpPr>
        <p:spPr>
          <a:xfrm>
            <a:off x="353399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900" dirty="0" err="1"/>
              <a:t>Condition</a:t>
            </a:r>
            <a:endParaRPr lang="hu-HU" sz="900" dirty="0"/>
          </a:p>
        </p:txBody>
      </p:sp>
      <p:sp>
        <p:nvSpPr>
          <p:cNvPr id="568" name="Google Shape;568;p30"/>
          <p:cNvSpPr txBox="1">
            <a:spLocks noGrp="1"/>
          </p:cNvSpPr>
          <p:nvPr>
            <p:ph type="ctrTitle" idx="4"/>
          </p:nvPr>
        </p:nvSpPr>
        <p:spPr>
          <a:xfrm>
            <a:off x="5472556" y="3523450"/>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900" dirty="0" err="1"/>
              <a:t>Inside</a:t>
            </a:r>
            <a:r>
              <a:rPr lang="hu-HU" sz="900" dirty="0"/>
              <a:t> </a:t>
            </a:r>
            <a:r>
              <a:rPr lang="hu-HU" sz="900" dirty="0" err="1"/>
              <a:t>loop</a:t>
            </a:r>
            <a:r>
              <a:rPr lang="hu-HU" sz="900" dirty="0"/>
              <a:t> </a:t>
            </a:r>
            <a:r>
              <a:rPr lang="hu-HU" sz="900" dirty="0" err="1"/>
              <a:t>variable</a:t>
            </a:r>
            <a:r>
              <a:rPr lang="hu-HU" sz="900" dirty="0"/>
              <a:t> </a:t>
            </a:r>
            <a:r>
              <a:rPr lang="hu-HU" sz="900" dirty="0" err="1"/>
              <a:t>changeing</a:t>
            </a:r>
            <a:endParaRPr sz="900" dirty="0"/>
          </a:p>
        </p:txBody>
      </p:sp>
      <p:sp>
        <p:nvSpPr>
          <p:cNvPr id="569" name="Google Shape;569;p30"/>
          <p:cNvSpPr txBox="1">
            <a:spLocks noGrp="1"/>
          </p:cNvSpPr>
          <p:nvPr>
            <p:ph type="ctrTitle" idx="5"/>
          </p:nvPr>
        </p:nvSpPr>
        <p:spPr>
          <a:xfrm>
            <a:off x="1595444" y="3503375"/>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sz="900" dirty="0" err="1"/>
              <a:t>Outside</a:t>
            </a:r>
            <a:r>
              <a:rPr lang="hu-HU" sz="900" dirty="0"/>
              <a:t> </a:t>
            </a:r>
            <a:r>
              <a:rPr lang="hu-HU" sz="900" dirty="0" err="1"/>
              <a:t>loop</a:t>
            </a:r>
            <a:r>
              <a:rPr lang="hu-HU" sz="900" dirty="0"/>
              <a:t> </a:t>
            </a:r>
            <a:r>
              <a:rPr lang="hu-HU" sz="900" dirty="0" err="1"/>
              <a:t>vairable</a:t>
            </a:r>
            <a:endParaRPr sz="900" dirty="0"/>
          </a:p>
        </p:txBody>
      </p:sp>
      <p:sp>
        <p:nvSpPr>
          <p:cNvPr id="570" name="Google Shape;570;p30"/>
          <p:cNvSpPr/>
          <p:nvPr/>
        </p:nvSpPr>
        <p:spPr>
          <a:xfrm>
            <a:off x="1916500" y="3140312"/>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2118344"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2613395"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2268942" y="2012352"/>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2177636"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057680"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3855009"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4551923" y="2264371"/>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4207470" y="2012389"/>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4116163" y="1992067"/>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0"/>
          <p:cNvSpPr/>
          <p:nvPr/>
        </p:nvSpPr>
        <p:spPr>
          <a:xfrm>
            <a:off x="5793536" y="3140312"/>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0"/>
          <p:cNvSpPr/>
          <p:nvPr/>
        </p:nvSpPr>
        <p:spPr>
          <a:xfrm>
            <a:off x="5990605" y="1879988"/>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0"/>
          <p:cNvSpPr/>
          <p:nvPr/>
        </p:nvSpPr>
        <p:spPr>
          <a:xfrm>
            <a:off x="6490450" y="2264371"/>
            <a:ext cx="40063" cy="916068"/>
          </a:xfrm>
          <a:custGeom>
            <a:avLst/>
            <a:gdLst/>
            <a:ahLst/>
            <a:cxnLst/>
            <a:rect l="l" t="t" r="r" b="b"/>
            <a:pathLst>
              <a:path w="2131" h="48727" extrusionOk="0">
                <a:moveTo>
                  <a:pt x="1066" y="1"/>
                </a:moveTo>
                <a:cubicBezTo>
                  <a:pt x="533" y="1"/>
                  <a:pt x="0" y="363"/>
                  <a:pt x="0" y="1087"/>
                </a:cubicBezTo>
                <a:lnTo>
                  <a:pt x="0" y="47704"/>
                </a:lnTo>
                <a:cubicBezTo>
                  <a:pt x="0" y="48300"/>
                  <a:pt x="512" y="48726"/>
                  <a:pt x="1108" y="48726"/>
                </a:cubicBezTo>
                <a:cubicBezTo>
                  <a:pt x="1705"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0"/>
          <p:cNvSpPr/>
          <p:nvPr/>
        </p:nvSpPr>
        <p:spPr>
          <a:xfrm>
            <a:off x="6147595" y="2012389"/>
            <a:ext cx="725812" cy="641005"/>
          </a:xfrm>
          <a:custGeom>
            <a:avLst/>
            <a:gdLst/>
            <a:ahLst/>
            <a:cxnLst/>
            <a:rect l="l" t="t" r="r" b="b"/>
            <a:pathLst>
              <a:path w="38607" h="34096" extrusionOk="0">
                <a:moveTo>
                  <a:pt x="19240" y="0"/>
                </a:moveTo>
                <a:cubicBezTo>
                  <a:pt x="17086" y="0"/>
                  <a:pt x="14897" y="412"/>
                  <a:pt x="12784" y="1282"/>
                </a:cubicBezTo>
                <a:cubicBezTo>
                  <a:pt x="4091" y="4947"/>
                  <a:pt x="1" y="14832"/>
                  <a:pt x="3580" y="23525"/>
                </a:cubicBezTo>
                <a:cubicBezTo>
                  <a:pt x="6289" y="30104"/>
                  <a:pt x="12660" y="34096"/>
                  <a:pt x="19367" y="34096"/>
                </a:cubicBezTo>
                <a:cubicBezTo>
                  <a:pt x="21521" y="34096"/>
                  <a:pt x="23710" y="33684"/>
                  <a:pt x="25823" y="32814"/>
                </a:cubicBezTo>
                <a:cubicBezTo>
                  <a:pt x="34516" y="29149"/>
                  <a:pt x="38606" y="19179"/>
                  <a:pt x="35027" y="10571"/>
                </a:cubicBezTo>
                <a:cubicBezTo>
                  <a:pt x="32318" y="3992"/>
                  <a:pt x="25947" y="0"/>
                  <a:pt x="1924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0"/>
          <p:cNvSpPr/>
          <p:nvPr/>
        </p:nvSpPr>
        <p:spPr>
          <a:xfrm>
            <a:off x="6056289" y="1992067"/>
            <a:ext cx="794695" cy="682102"/>
          </a:xfrm>
          <a:custGeom>
            <a:avLst/>
            <a:gdLst/>
            <a:ahLst/>
            <a:cxnLst/>
            <a:rect l="l" t="t" r="r" b="b"/>
            <a:pathLst>
              <a:path w="42271" h="36282" extrusionOk="0">
                <a:moveTo>
                  <a:pt x="24098" y="2192"/>
                </a:moveTo>
                <a:cubicBezTo>
                  <a:pt x="24133" y="2192"/>
                  <a:pt x="24168" y="2192"/>
                  <a:pt x="24203" y="2193"/>
                </a:cubicBezTo>
                <a:cubicBezTo>
                  <a:pt x="32981" y="2193"/>
                  <a:pt x="40140" y="9266"/>
                  <a:pt x="40140" y="18129"/>
                </a:cubicBezTo>
                <a:cubicBezTo>
                  <a:pt x="40140" y="27767"/>
                  <a:pt x="32244" y="34162"/>
                  <a:pt x="24024" y="34162"/>
                </a:cubicBezTo>
                <a:cubicBezTo>
                  <a:pt x="20106" y="34162"/>
                  <a:pt x="16114" y="32709"/>
                  <a:pt x="12869" y="29463"/>
                </a:cubicBezTo>
                <a:cubicBezTo>
                  <a:pt x="2837" y="19347"/>
                  <a:pt x="9936" y="2192"/>
                  <a:pt x="24098" y="2192"/>
                </a:cubicBezTo>
                <a:close/>
                <a:moveTo>
                  <a:pt x="24021" y="1"/>
                </a:moveTo>
                <a:cubicBezTo>
                  <a:pt x="19568" y="1"/>
                  <a:pt x="15028" y="1653"/>
                  <a:pt x="11335" y="5346"/>
                </a:cubicBezTo>
                <a:cubicBezTo>
                  <a:pt x="0" y="16765"/>
                  <a:pt x="8011" y="36281"/>
                  <a:pt x="24203" y="36281"/>
                </a:cubicBezTo>
                <a:cubicBezTo>
                  <a:pt x="34174" y="36281"/>
                  <a:pt x="42270" y="28100"/>
                  <a:pt x="42270" y="18129"/>
                </a:cubicBezTo>
                <a:cubicBezTo>
                  <a:pt x="42270" y="7231"/>
                  <a:pt x="33336" y="1"/>
                  <a:pt x="2402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2485018" y="2203442"/>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4409906" y="2192159"/>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 name="Google Shape;599;p30"/>
          <p:cNvSpPr/>
          <p:nvPr/>
        </p:nvSpPr>
        <p:spPr>
          <a:xfrm>
            <a:off x="6363675" y="2174113"/>
            <a:ext cx="317516" cy="317516"/>
          </a:xfrm>
          <a:custGeom>
            <a:avLst/>
            <a:gdLst/>
            <a:ahLst/>
            <a:cxnLst/>
            <a:rect l="l" t="t" r="r" b="b"/>
            <a:pathLst>
              <a:path w="187325" h="187325" extrusionOk="0">
                <a:moveTo>
                  <a:pt x="102235" y="36195"/>
                </a:moveTo>
                <a:cubicBezTo>
                  <a:pt x="106045" y="36195"/>
                  <a:pt x="109220" y="37465"/>
                  <a:pt x="112395" y="40005"/>
                </a:cubicBezTo>
                <a:cubicBezTo>
                  <a:pt x="114935" y="42545"/>
                  <a:pt x="116205" y="45720"/>
                  <a:pt x="116205" y="49530"/>
                </a:cubicBezTo>
                <a:cubicBezTo>
                  <a:pt x="116205" y="53340"/>
                  <a:pt x="114935" y="56515"/>
                  <a:pt x="112395" y="59055"/>
                </a:cubicBezTo>
                <a:cubicBezTo>
                  <a:pt x="109220" y="61595"/>
                  <a:pt x="106045" y="62865"/>
                  <a:pt x="102235" y="62865"/>
                </a:cubicBezTo>
                <a:cubicBezTo>
                  <a:pt x="98425" y="62865"/>
                  <a:pt x="94615" y="61595"/>
                  <a:pt x="92075" y="59055"/>
                </a:cubicBezTo>
                <a:cubicBezTo>
                  <a:pt x="88900" y="56515"/>
                  <a:pt x="87630" y="53340"/>
                  <a:pt x="87630" y="49530"/>
                </a:cubicBezTo>
                <a:cubicBezTo>
                  <a:pt x="87630" y="45720"/>
                  <a:pt x="88900" y="42545"/>
                  <a:pt x="92075" y="40005"/>
                </a:cubicBezTo>
                <a:cubicBezTo>
                  <a:pt x="94615" y="37465"/>
                  <a:pt x="98425" y="36195"/>
                  <a:pt x="102235" y="36195"/>
                </a:cubicBezTo>
                <a:close/>
                <a:moveTo>
                  <a:pt x="88900" y="74930"/>
                </a:moveTo>
                <a:cubicBezTo>
                  <a:pt x="94615" y="74930"/>
                  <a:pt x="99060" y="76200"/>
                  <a:pt x="102235" y="79375"/>
                </a:cubicBezTo>
                <a:cubicBezTo>
                  <a:pt x="105410" y="81915"/>
                  <a:pt x="106680" y="85725"/>
                  <a:pt x="106680" y="90170"/>
                </a:cubicBezTo>
                <a:cubicBezTo>
                  <a:pt x="106680" y="90805"/>
                  <a:pt x="106680" y="92710"/>
                  <a:pt x="106680" y="95250"/>
                </a:cubicBezTo>
                <a:cubicBezTo>
                  <a:pt x="106045" y="97155"/>
                  <a:pt x="106045" y="99695"/>
                  <a:pt x="105410" y="101600"/>
                </a:cubicBezTo>
                <a:lnTo>
                  <a:pt x="99060" y="122555"/>
                </a:lnTo>
                <a:cubicBezTo>
                  <a:pt x="99060" y="124460"/>
                  <a:pt x="98425" y="126365"/>
                  <a:pt x="97790" y="128270"/>
                </a:cubicBezTo>
                <a:cubicBezTo>
                  <a:pt x="97790" y="130810"/>
                  <a:pt x="97155" y="132715"/>
                  <a:pt x="97155" y="133350"/>
                </a:cubicBezTo>
                <a:cubicBezTo>
                  <a:pt x="97155" y="136525"/>
                  <a:pt x="97790" y="138430"/>
                  <a:pt x="99060" y="139065"/>
                </a:cubicBezTo>
                <a:cubicBezTo>
                  <a:pt x="100330" y="140335"/>
                  <a:pt x="102870" y="140970"/>
                  <a:pt x="106045" y="140970"/>
                </a:cubicBezTo>
                <a:cubicBezTo>
                  <a:pt x="107315" y="140970"/>
                  <a:pt x="109220" y="140335"/>
                  <a:pt x="111125" y="140335"/>
                </a:cubicBezTo>
                <a:cubicBezTo>
                  <a:pt x="112395" y="139700"/>
                  <a:pt x="114300" y="139065"/>
                  <a:pt x="114935" y="138430"/>
                </a:cubicBezTo>
                <a:lnTo>
                  <a:pt x="114935" y="138430"/>
                </a:lnTo>
                <a:lnTo>
                  <a:pt x="113030" y="145415"/>
                </a:lnTo>
                <a:cubicBezTo>
                  <a:pt x="108585" y="147320"/>
                  <a:pt x="104775" y="148590"/>
                  <a:pt x="101600" y="149860"/>
                </a:cubicBezTo>
                <a:cubicBezTo>
                  <a:pt x="99060" y="150495"/>
                  <a:pt x="95250" y="151130"/>
                  <a:pt x="91440" y="151130"/>
                </a:cubicBezTo>
                <a:cubicBezTo>
                  <a:pt x="85725" y="151130"/>
                  <a:pt x="81280" y="149860"/>
                  <a:pt x="78105" y="146685"/>
                </a:cubicBezTo>
                <a:cubicBezTo>
                  <a:pt x="74930" y="144145"/>
                  <a:pt x="73025" y="140335"/>
                  <a:pt x="73025" y="135890"/>
                </a:cubicBezTo>
                <a:cubicBezTo>
                  <a:pt x="73025" y="134620"/>
                  <a:pt x="73660" y="132715"/>
                  <a:pt x="73660" y="130810"/>
                </a:cubicBezTo>
                <a:cubicBezTo>
                  <a:pt x="73660" y="128905"/>
                  <a:pt x="74295" y="127000"/>
                  <a:pt x="74930" y="124460"/>
                </a:cubicBezTo>
                <a:lnTo>
                  <a:pt x="80645" y="103505"/>
                </a:lnTo>
                <a:cubicBezTo>
                  <a:pt x="81280" y="101600"/>
                  <a:pt x="81915" y="99695"/>
                  <a:pt x="81915" y="97790"/>
                </a:cubicBezTo>
                <a:cubicBezTo>
                  <a:pt x="82550" y="95885"/>
                  <a:pt x="82550" y="93980"/>
                  <a:pt x="82550" y="92710"/>
                </a:cubicBezTo>
                <a:cubicBezTo>
                  <a:pt x="82550" y="90170"/>
                  <a:pt x="81915" y="88265"/>
                  <a:pt x="81280" y="86995"/>
                </a:cubicBezTo>
                <a:cubicBezTo>
                  <a:pt x="80010" y="85725"/>
                  <a:pt x="77470" y="85090"/>
                  <a:pt x="74295" y="85090"/>
                </a:cubicBezTo>
                <a:cubicBezTo>
                  <a:pt x="73025" y="85090"/>
                  <a:pt x="71120" y="85725"/>
                  <a:pt x="69850" y="85725"/>
                </a:cubicBezTo>
                <a:cubicBezTo>
                  <a:pt x="67945" y="86360"/>
                  <a:pt x="66675" y="86995"/>
                  <a:pt x="65405" y="87630"/>
                </a:cubicBezTo>
                <a:lnTo>
                  <a:pt x="67310" y="80645"/>
                </a:lnTo>
                <a:cubicBezTo>
                  <a:pt x="71120" y="79375"/>
                  <a:pt x="74930" y="78105"/>
                  <a:pt x="78740" y="76835"/>
                </a:cubicBezTo>
                <a:cubicBezTo>
                  <a:pt x="81915" y="75565"/>
                  <a:pt x="85725" y="74930"/>
                  <a:pt x="88900" y="74930"/>
                </a:cubicBezTo>
                <a:close/>
                <a:moveTo>
                  <a:pt x="93980" y="0"/>
                </a:moveTo>
                <a:cubicBezTo>
                  <a:pt x="41910" y="0"/>
                  <a:pt x="0" y="41910"/>
                  <a:pt x="0" y="93980"/>
                </a:cubicBezTo>
                <a:cubicBezTo>
                  <a:pt x="0" y="145415"/>
                  <a:pt x="41910" y="187325"/>
                  <a:pt x="93980" y="187325"/>
                </a:cubicBezTo>
                <a:cubicBezTo>
                  <a:pt x="145415" y="187325"/>
                  <a:pt x="187325" y="145415"/>
                  <a:pt x="187325" y="93980"/>
                </a:cubicBezTo>
                <a:cubicBezTo>
                  <a:pt x="187325" y="41910"/>
                  <a:pt x="145415" y="0"/>
                  <a:pt x="93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38145688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szöveg látható&#10;&#10;Automatikusan generált leírás">
            <a:extLst>
              <a:ext uri="{FF2B5EF4-FFF2-40B4-BE49-F238E27FC236}">
                <a16:creationId xmlns:a16="http://schemas.microsoft.com/office/drawing/2014/main" id="{29E85588-313D-41D0-A3C1-E5C241D959D2}"/>
              </a:ext>
            </a:extLst>
          </p:cNvPr>
          <p:cNvPicPr>
            <a:picLocks noChangeAspect="1"/>
          </p:cNvPicPr>
          <p:nvPr/>
        </p:nvPicPr>
        <p:blipFill>
          <a:blip r:embed="rId2"/>
          <a:stretch>
            <a:fillRect/>
          </a:stretch>
        </p:blipFill>
        <p:spPr>
          <a:xfrm>
            <a:off x="166078" y="179294"/>
            <a:ext cx="4076778" cy="2814918"/>
          </a:xfrm>
          <a:prstGeom prst="rect">
            <a:avLst/>
          </a:prstGeom>
        </p:spPr>
      </p:pic>
      <p:pic>
        <p:nvPicPr>
          <p:cNvPr id="7" name="Kép 6" descr="A képen szöveg látható&#10;&#10;Automatikusan generált leírás">
            <a:extLst>
              <a:ext uri="{FF2B5EF4-FFF2-40B4-BE49-F238E27FC236}">
                <a16:creationId xmlns:a16="http://schemas.microsoft.com/office/drawing/2014/main" id="{998F4478-E795-4D72-892F-A20C6226EDF4}"/>
              </a:ext>
            </a:extLst>
          </p:cNvPr>
          <p:cNvPicPr>
            <a:picLocks noChangeAspect="1"/>
          </p:cNvPicPr>
          <p:nvPr/>
        </p:nvPicPr>
        <p:blipFill>
          <a:blip r:embed="rId3"/>
          <a:stretch>
            <a:fillRect/>
          </a:stretch>
        </p:blipFill>
        <p:spPr>
          <a:xfrm>
            <a:off x="4464424" y="1721064"/>
            <a:ext cx="4428932" cy="3216248"/>
          </a:xfrm>
          <a:prstGeom prst="rect">
            <a:avLst/>
          </a:prstGeom>
        </p:spPr>
      </p:pic>
    </p:spTree>
    <p:extLst>
      <p:ext uri="{BB962C8B-B14F-4D97-AF65-F5344CB8AC3E}">
        <p14:creationId xmlns:p14="http://schemas.microsoft.com/office/powerpoint/2010/main" val="41304824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Kép 4" descr="A képen térkép látható&#10;&#10;Automatikusan generált leírás">
            <a:extLst>
              <a:ext uri="{FF2B5EF4-FFF2-40B4-BE49-F238E27FC236}">
                <a16:creationId xmlns:a16="http://schemas.microsoft.com/office/drawing/2014/main" id="{364BA0B2-6713-49EB-B85B-EA7BD68897DC}"/>
              </a:ext>
            </a:extLst>
          </p:cNvPr>
          <p:cNvPicPr>
            <a:picLocks noChangeAspect="1"/>
          </p:cNvPicPr>
          <p:nvPr/>
        </p:nvPicPr>
        <p:blipFill>
          <a:blip r:embed="rId2"/>
          <a:stretch>
            <a:fillRect/>
          </a:stretch>
        </p:blipFill>
        <p:spPr>
          <a:xfrm>
            <a:off x="499173" y="559759"/>
            <a:ext cx="3267763" cy="2394697"/>
          </a:xfrm>
          <a:prstGeom prst="rect">
            <a:avLst/>
          </a:prstGeom>
        </p:spPr>
      </p:pic>
      <p:pic>
        <p:nvPicPr>
          <p:cNvPr id="1026" name="Picture 2" descr="Do while loops be like meme - AhSeeit">
            <a:extLst>
              <a:ext uri="{FF2B5EF4-FFF2-40B4-BE49-F238E27FC236}">
                <a16:creationId xmlns:a16="http://schemas.microsoft.com/office/drawing/2014/main" id="{8D4457A8-6297-47E3-B5F0-C79003B59B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423" y="735743"/>
            <a:ext cx="5206381" cy="4113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1693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315054" y="1370374"/>
            <a:ext cx="4513893" cy="21340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b="1" i="0" dirty="0">
                <a:solidFill>
                  <a:srgbClr val="202124"/>
                </a:solidFill>
                <a:effectLst/>
                <a:latin typeface="arial" panose="020B0604020202020204" pitchFamily="34" charset="0"/>
              </a:rPr>
              <a:t>Foreach loop</a:t>
            </a:r>
            <a:r>
              <a:rPr lang="en-US" b="0" i="0" dirty="0">
                <a:solidFill>
                  <a:srgbClr val="202124"/>
                </a:solidFill>
                <a:effectLst/>
                <a:latin typeface="arial" panose="020B0604020202020204" pitchFamily="34" charset="0"/>
              </a:rPr>
              <a:t> (or </a:t>
            </a:r>
            <a:r>
              <a:rPr lang="en-US" b="1" i="0" dirty="0">
                <a:solidFill>
                  <a:srgbClr val="202124"/>
                </a:solidFill>
                <a:effectLst/>
                <a:latin typeface="arial" panose="020B0604020202020204" pitchFamily="34" charset="0"/>
              </a:rPr>
              <a:t>for each loop</a:t>
            </a:r>
            <a:r>
              <a:rPr lang="en-US" b="0" i="0" dirty="0">
                <a:solidFill>
                  <a:srgbClr val="202124"/>
                </a:solidFill>
                <a:effectLst/>
                <a:latin typeface="arial" panose="020B0604020202020204" pitchFamily="34" charset="0"/>
              </a:rPr>
              <a:t>) is a control flow statement for traversing items in a collection. </a:t>
            </a:r>
            <a:r>
              <a:rPr lang="en-US" b="1" i="0" dirty="0">
                <a:solidFill>
                  <a:srgbClr val="202124"/>
                </a:solidFill>
                <a:effectLst/>
                <a:latin typeface="arial" panose="020B0604020202020204" pitchFamily="34" charset="0"/>
              </a:rPr>
              <a:t>Foreach</a:t>
            </a:r>
            <a:r>
              <a:rPr lang="en-US" b="0" i="0" dirty="0">
                <a:solidFill>
                  <a:srgbClr val="202124"/>
                </a:solidFill>
                <a:effectLst/>
                <a:latin typeface="arial" panose="020B0604020202020204" pitchFamily="34" charset="0"/>
              </a:rPr>
              <a:t> is usually used in place of a standard for </a:t>
            </a:r>
            <a:r>
              <a:rPr lang="en-US" b="1" i="0" dirty="0">
                <a:solidFill>
                  <a:srgbClr val="202124"/>
                </a:solidFill>
                <a:effectLst/>
                <a:latin typeface="arial" panose="020B0604020202020204" pitchFamily="34" charset="0"/>
              </a:rPr>
              <a:t>loop</a:t>
            </a:r>
            <a:r>
              <a:rPr lang="en-US" b="0" i="0" dirty="0">
                <a:solidFill>
                  <a:srgbClr val="202124"/>
                </a:solidFill>
                <a:effectLst/>
                <a:latin typeface="arial" panose="020B0604020202020204" pitchFamily="34" charset="0"/>
              </a:rPr>
              <a:t> statement. ... The </a:t>
            </a:r>
            <a:r>
              <a:rPr lang="en-US" b="1" i="0" dirty="0">
                <a:solidFill>
                  <a:srgbClr val="202124"/>
                </a:solidFill>
                <a:effectLst/>
                <a:latin typeface="arial" panose="020B0604020202020204" pitchFamily="34" charset="0"/>
              </a:rPr>
              <a:t>foreach</a:t>
            </a:r>
            <a:r>
              <a:rPr lang="en-US" b="0" i="0" dirty="0">
                <a:solidFill>
                  <a:srgbClr val="202124"/>
                </a:solidFill>
                <a:effectLst/>
                <a:latin typeface="arial" panose="020B0604020202020204" pitchFamily="34" charset="0"/>
              </a:rPr>
              <a:t> statement in some languages has some defined order, processing each item in the collection from the first to the last.</a:t>
            </a:r>
            <a:endParaRPr dirty="0"/>
          </a:p>
        </p:txBody>
      </p:sp>
    </p:spTree>
    <p:extLst>
      <p:ext uri="{BB962C8B-B14F-4D97-AF65-F5344CB8AC3E}">
        <p14:creationId xmlns:p14="http://schemas.microsoft.com/office/powerpoint/2010/main" val="30804047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a:extLst>
              <a:ext uri="{FF2B5EF4-FFF2-40B4-BE49-F238E27FC236}">
                <a16:creationId xmlns:a16="http://schemas.microsoft.com/office/drawing/2014/main" id="{F3D19A56-BB89-4BD3-9411-F7EB28EEB123}"/>
              </a:ext>
            </a:extLst>
          </p:cNvPr>
          <p:cNvPicPr>
            <a:picLocks noChangeAspect="1"/>
          </p:cNvPicPr>
          <p:nvPr/>
        </p:nvPicPr>
        <p:blipFill>
          <a:blip r:embed="rId2"/>
          <a:stretch>
            <a:fillRect/>
          </a:stretch>
        </p:blipFill>
        <p:spPr>
          <a:xfrm>
            <a:off x="4186518" y="1943235"/>
            <a:ext cx="4975412" cy="3200265"/>
          </a:xfrm>
          <a:prstGeom prst="rect">
            <a:avLst/>
          </a:prstGeom>
        </p:spPr>
      </p:pic>
      <p:pic>
        <p:nvPicPr>
          <p:cNvPr id="5" name="Kép 4" descr="A képen szöveg látható&#10;&#10;Automatikusan generált leírás">
            <a:extLst>
              <a:ext uri="{FF2B5EF4-FFF2-40B4-BE49-F238E27FC236}">
                <a16:creationId xmlns:a16="http://schemas.microsoft.com/office/drawing/2014/main" id="{A6798CAB-98B9-4FC2-A0D5-330F521B7190}"/>
              </a:ext>
            </a:extLst>
          </p:cNvPr>
          <p:cNvPicPr>
            <a:picLocks noChangeAspect="1"/>
          </p:cNvPicPr>
          <p:nvPr/>
        </p:nvPicPr>
        <p:blipFill>
          <a:blip r:embed="rId3"/>
          <a:stretch>
            <a:fillRect/>
          </a:stretch>
        </p:blipFill>
        <p:spPr>
          <a:xfrm>
            <a:off x="0" y="0"/>
            <a:ext cx="4572000" cy="2353901"/>
          </a:xfrm>
          <a:prstGeom prst="rect">
            <a:avLst/>
          </a:prstGeom>
        </p:spPr>
      </p:pic>
    </p:spTree>
    <p:extLst>
      <p:ext uri="{BB962C8B-B14F-4D97-AF65-F5344CB8AC3E}">
        <p14:creationId xmlns:p14="http://schemas.microsoft.com/office/powerpoint/2010/main" val="4265275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39"/>
          <p:cNvSpPr txBox="1">
            <a:spLocks noGrp="1"/>
          </p:cNvSpPr>
          <p:nvPr>
            <p:ph type="ctrTitle"/>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a:t>Backend( </a:t>
            </a:r>
            <a:r>
              <a:rPr lang="hu-HU" dirty="0" err="1"/>
              <a:t>vs</a:t>
            </a:r>
            <a:r>
              <a:rPr lang="hu-HU" dirty="0"/>
              <a:t>. Frontend)</a:t>
            </a:r>
            <a:endParaRPr dirty="0"/>
          </a:p>
        </p:txBody>
      </p:sp>
      <p:cxnSp>
        <p:nvCxnSpPr>
          <p:cNvPr id="1112" name="Google Shape;1112;p39"/>
          <p:cNvCxnSpPr/>
          <p:nvPr/>
        </p:nvCxnSpPr>
        <p:spPr>
          <a:xfrm>
            <a:off x="4192875" y="1846317"/>
            <a:ext cx="1457400" cy="0"/>
          </a:xfrm>
          <a:prstGeom prst="straightConnector1">
            <a:avLst/>
          </a:prstGeom>
          <a:noFill/>
          <a:ln w="28575" cap="flat" cmpd="sng">
            <a:solidFill>
              <a:srgbClr val="FFFFFF"/>
            </a:solidFill>
            <a:prstDash val="solid"/>
            <a:round/>
            <a:headEnd type="oval" w="med" len="med"/>
            <a:tailEnd type="oval" w="med" len="med"/>
          </a:ln>
        </p:spPr>
      </p:cxnSp>
      <p:cxnSp>
        <p:nvCxnSpPr>
          <p:cNvPr id="1113" name="Google Shape;1113;p39"/>
          <p:cNvCxnSpPr/>
          <p:nvPr/>
        </p:nvCxnSpPr>
        <p:spPr>
          <a:xfrm>
            <a:off x="2868975" y="3203448"/>
            <a:ext cx="2781300" cy="0"/>
          </a:xfrm>
          <a:prstGeom prst="straightConnector1">
            <a:avLst/>
          </a:prstGeom>
          <a:noFill/>
          <a:ln w="28575" cap="flat" cmpd="sng">
            <a:solidFill>
              <a:srgbClr val="FFFFFF"/>
            </a:solidFill>
            <a:prstDash val="solid"/>
            <a:round/>
            <a:headEnd type="oval" w="med" len="med"/>
            <a:tailEnd type="oval" w="med" len="med"/>
          </a:ln>
        </p:spPr>
      </p:cxnSp>
      <p:cxnSp>
        <p:nvCxnSpPr>
          <p:cNvPr id="1114" name="Google Shape;1114;p39"/>
          <p:cNvCxnSpPr>
            <a:cxnSpLocks/>
          </p:cNvCxnSpPr>
          <p:nvPr/>
        </p:nvCxnSpPr>
        <p:spPr>
          <a:xfrm>
            <a:off x="1927113" y="4480548"/>
            <a:ext cx="3723162" cy="0"/>
          </a:xfrm>
          <a:prstGeom prst="straightConnector1">
            <a:avLst/>
          </a:prstGeom>
          <a:noFill/>
          <a:ln w="28575" cap="flat" cmpd="sng">
            <a:solidFill>
              <a:srgbClr val="FFFFFF"/>
            </a:solidFill>
            <a:prstDash val="solid"/>
            <a:round/>
            <a:headEnd type="oval" w="med" len="med"/>
            <a:tailEnd type="oval" w="med" len="med"/>
          </a:ln>
        </p:spPr>
      </p:cxnSp>
      <p:sp>
        <p:nvSpPr>
          <p:cNvPr id="1118" name="Google Shape;1118;p39"/>
          <p:cNvSpPr txBox="1">
            <a:spLocks noGrp="1"/>
          </p:cNvSpPr>
          <p:nvPr>
            <p:ph type="ctrTitle" idx="4294967295"/>
          </p:nvPr>
        </p:nvSpPr>
        <p:spPr>
          <a:xfrm>
            <a:off x="5745906" y="1607770"/>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2000" dirty="0">
                <a:solidFill>
                  <a:srgbClr val="FFFFFF"/>
                </a:solidFill>
              </a:rPr>
              <a:t>Java</a:t>
            </a:r>
            <a:endParaRPr sz="2000" dirty="0">
              <a:solidFill>
                <a:srgbClr val="FFFFFF"/>
              </a:solidFill>
            </a:endParaRPr>
          </a:p>
        </p:txBody>
      </p:sp>
      <p:sp>
        <p:nvSpPr>
          <p:cNvPr id="1119" name="Google Shape;1119;p39"/>
          <p:cNvSpPr txBox="1">
            <a:spLocks noGrp="1"/>
          </p:cNvSpPr>
          <p:nvPr>
            <p:ph type="ctrTitle" idx="4294967295"/>
          </p:nvPr>
        </p:nvSpPr>
        <p:spPr>
          <a:xfrm>
            <a:off x="5745906" y="4284348"/>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2000" dirty="0">
                <a:solidFill>
                  <a:srgbClr val="FFFFFF"/>
                </a:solidFill>
              </a:rPr>
              <a:t>C#</a:t>
            </a:r>
            <a:endParaRPr sz="2000" dirty="0">
              <a:solidFill>
                <a:srgbClr val="FFFFFF"/>
              </a:solidFill>
            </a:endParaRPr>
          </a:p>
        </p:txBody>
      </p:sp>
      <p:sp>
        <p:nvSpPr>
          <p:cNvPr id="1120" name="Google Shape;1120;p39"/>
          <p:cNvSpPr txBox="1">
            <a:spLocks noGrp="1"/>
          </p:cNvSpPr>
          <p:nvPr>
            <p:ph type="ctrTitle" idx="4294967295"/>
          </p:nvPr>
        </p:nvSpPr>
        <p:spPr>
          <a:xfrm>
            <a:off x="5745906" y="2946059"/>
            <a:ext cx="2076000" cy="196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2000" dirty="0">
                <a:solidFill>
                  <a:srgbClr val="FFFFFF"/>
                </a:solidFill>
              </a:rPr>
              <a:t>PHP</a:t>
            </a:r>
            <a:endParaRPr sz="2000" dirty="0">
              <a:solidFill>
                <a:srgbClr val="FFFFFF"/>
              </a:solidFill>
            </a:endParaRPr>
          </a:p>
        </p:txBody>
      </p:sp>
      <p:cxnSp>
        <p:nvCxnSpPr>
          <p:cNvPr id="1121" name="Google Shape;1121;p39"/>
          <p:cNvCxnSpPr/>
          <p:nvPr/>
        </p:nvCxnSpPr>
        <p:spPr>
          <a:xfrm>
            <a:off x="311700" y="1191700"/>
            <a:ext cx="8520600" cy="0"/>
          </a:xfrm>
          <a:prstGeom prst="straightConnector1">
            <a:avLst/>
          </a:prstGeom>
          <a:noFill/>
          <a:ln w="9525" cap="flat" cmpd="sng">
            <a:solidFill>
              <a:srgbClr val="48FFD5"/>
            </a:solidFill>
            <a:prstDash val="solid"/>
            <a:round/>
            <a:headEnd type="none" w="med" len="med"/>
            <a:tailEnd type="none" w="med" len="med"/>
          </a:ln>
        </p:spPr>
      </p:cxnSp>
      <p:pic>
        <p:nvPicPr>
          <p:cNvPr id="4" name="Kép 3">
            <a:extLst>
              <a:ext uri="{FF2B5EF4-FFF2-40B4-BE49-F238E27FC236}">
                <a16:creationId xmlns:a16="http://schemas.microsoft.com/office/drawing/2014/main" id="{3A9EDF9E-B069-4125-B05F-D7B922AED6C4}"/>
              </a:ext>
            </a:extLst>
          </p:cNvPr>
          <p:cNvPicPr>
            <a:picLocks noChangeAspect="1"/>
          </p:cNvPicPr>
          <p:nvPr/>
        </p:nvPicPr>
        <p:blipFill rotWithShape="1">
          <a:blip r:embed="rId3"/>
          <a:srcRect l="11111" t="11467" r="11661" b="12444"/>
          <a:stretch/>
        </p:blipFill>
        <p:spPr>
          <a:xfrm>
            <a:off x="2691168" y="1298952"/>
            <a:ext cx="1097526" cy="1081328"/>
          </a:xfrm>
          <a:prstGeom prst="rect">
            <a:avLst/>
          </a:prstGeom>
        </p:spPr>
      </p:pic>
      <p:pic>
        <p:nvPicPr>
          <p:cNvPr id="5" name="Kép 4">
            <a:extLst>
              <a:ext uri="{FF2B5EF4-FFF2-40B4-BE49-F238E27FC236}">
                <a16:creationId xmlns:a16="http://schemas.microsoft.com/office/drawing/2014/main" id="{2ED71BB5-2585-4254-889F-8F4EF6D52209}"/>
              </a:ext>
            </a:extLst>
          </p:cNvPr>
          <p:cNvPicPr>
            <a:picLocks noChangeAspect="1"/>
          </p:cNvPicPr>
          <p:nvPr/>
        </p:nvPicPr>
        <p:blipFill>
          <a:blip r:embed="rId4"/>
          <a:stretch>
            <a:fillRect/>
          </a:stretch>
        </p:blipFill>
        <p:spPr>
          <a:xfrm>
            <a:off x="311700" y="3868843"/>
            <a:ext cx="1064148" cy="1064148"/>
          </a:xfrm>
          <a:prstGeom prst="rect">
            <a:avLst/>
          </a:prstGeom>
        </p:spPr>
      </p:pic>
      <p:pic>
        <p:nvPicPr>
          <p:cNvPr id="2" name="Kép 1">
            <a:extLst>
              <a:ext uri="{FF2B5EF4-FFF2-40B4-BE49-F238E27FC236}">
                <a16:creationId xmlns:a16="http://schemas.microsoft.com/office/drawing/2014/main" id="{ADC56DE7-9ECB-47E9-90A0-4F43229C8AB2}"/>
              </a:ext>
            </a:extLst>
          </p:cNvPr>
          <p:cNvPicPr>
            <a:picLocks noChangeAspect="1"/>
          </p:cNvPicPr>
          <p:nvPr/>
        </p:nvPicPr>
        <p:blipFill>
          <a:blip r:embed="rId5"/>
          <a:stretch>
            <a:fillRect/>
          </a:stretch>
        </p:blipFill>
        <p:spPr>
          <a:xfrm>
            <a:off x="692972" y="2571750"/>
            <a:ext cx="1960413" cy="1057085"/>
          </a:xfrm>
          <a:prstGeom prst="rect">
            <a:avLst/>
          </a:prstGeom>
        </p:spPr>
      </p:pic>
    </p:spTree>
    <p:extLst>
      <p:ext uri="{BB962C8B-B14F-4D97-AF65-F5344CB8AC3E}">
        <p14:creationId xmlns:p14="http://schemas.microsoft.com/office/powerpoint/2010/main" val="138973046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450C74F-C69D-469A-A4C8-7BE245E33F68}"/>
              </a:ext>
            </a:extLst>
          </p:cNvPr>
          <p:cNvSpPr>
            <a:spLocks noGrp="1"/>
          </p:cNvSpPr>
          <p:nvPr>
            <p:ph type="ctrTitle"/>
          </p:nvPr>
        </p:nvSpPr>
        <p:spPr/>
        <p:txBody>
          <a:bodyPr/>
          <a:lstStyle/>
          <a:p>
            <a:endParaRPr lang="hu-HU"/>
          </a:p>
        </p:txBody>
      </p:sp>
      <p:sp>
        <p:nvSpPr>
          <p:cNvPr id="3" name="Alcím 2">
            <a:extLst>
              <a:ext uri="{FF2B5EF4-FFF2-40B4-BE49-F238E27FC236}">
                <a16:creationId xmlns:a16="http://schemas.microsoft.com/office/drawing/2014/main" id="{3AD5E46E-9AA3-4DED-B993-0DE13C316DB0}"/>
              </a:ext>
            </a:extLst>
          </p:cNvPr>
          <p:cNvSpPr>
            <a:spLocks noGrp="1"/>
          </p:cNvSpPr>
          <p:nvPr>
            <p:ph type="subTitle" idx="1"/>
          </p:nvPr>
        </p:nvSpPr>
        <p:spPr/>
        <p:txBody>
          <a:bodyPr/>
          <a:lstStyle/>
          <a:p>
            <a:endParaRPr lang="hu-HU"/>
          </a:p>
        </p:txBody>
      </p:sp>
      <p:pic>
        <p:nvPicPr>
          <p:cNvPr id="5" name="Kép 4" descr="A képen szöveg látható&#10;&#10;Automatikusan generált leírás">
            <a:extLst>
              <a:ext uri="{FF2B5EF4-FFF2-40B4-BE49-F238E27FC236}">
                <a16:creationId xmlns:a16="http://schemas.microsoft.com/office/drawing/2014/main" id="{8AB6FCF3-A774-4D61-AA6C-7B45710CAA84}"/>
              </a:ext>
            </a:extLst>
          </p:cNvPr>
          <p:cNvPicPr>
            <a:picLocks noChangeAspect="1"/>
          </p:cNvPicPr>
          <p:nvPr/>
        </p:nvPicPr>
        <p:blipFill>
          <a:blip r:embed="rId2"/>
          <a:stretch>
            <a:fillRect/>
          </a:stretch>
        </p:blipFill>
        <p:spPr>
          <a:xfrm>
            <a:off x="372560" y="0"/>
            <a:ext cx="8398880" cy="5143500"/>
          </a:xfrm>
          <a:prstGeom prst="rect">
            <a:avLst/>
          </a:prstGeom>
        </p:spPr>
      </p:pic>
    </p:spTree>
    <p:extLst>
      <p:ext uri="{BB962C8B-B14F-4D97-AF65-F5344CB8AC3E}">
        <p14:creationId xmlns:p14="http://schemas.microsoft.com/office/powerpoint/2010/main" val="2327570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
        <p:nvSpPr>
          <p:cNvPr id="1127" name="Google Shape;1127;p40"/>
          <p:cNvSpPr txBox="1">
            <a:spLocks noGrp="1"/>
          </p:cNvSpPr>
          <p:nvPr>
            <p:ph type="subTitle" idx="1"/>
          </p:nvPr>
        </p:nvSpPr>
        <p:spPr>
          <a:xfrm>
            <a:off x="3986574" y="2421700"/>
            <a:ext cx="4601613"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1000" dirty="0" err="1"/>
              <a:t>This</a:t>
            </a:r>
            <a:r>
              <a:rPr lang="hu-HU" sz="1000" dirty="0"/>
              <a:t> is </a:t>
            </a:r>
            <a:r>
              <a:rPr lang="hu-HU" sz="1000" dirty="0" err="1"/>
              <a:t>the</a:t>
            </a:r>
            <a:r>
              <a:rPr lang="hu-HU" sz="1000" dirty="0"/>
              <a:t> end of </a:t>
            </a:r>
            <a:r>
              <a:rPr lang="hu-HU" sz="1000" dirty="0" err="1"/>
              <a:t>the</a:t>
            </a:r>
            <a:r>
              <a:rPr lang="hu-HU" sz="1000" dirty="0"/>
              <a:t> </a:t>
            </a:r>
            <a:r>
              <a:rPr lang="hu-HU" sz="1000" dirty="0" err="1"/>
              <a:t>lesson</a:t>
            </a:r>
            <a:r>
              <a:rPr lang="hu-HU" sz="1000" dirty="0"/>
              <a:t>, </a:t>
            </a:r>
            <a:r>
              <a:rPr lang="hu-HU" sz="1000" dirty="0" err="1"/>
              <a:t>if</a:t>
            </a:r>
            <a:r>
              <a:rPr lang="hu-HU" sz="1000" dirty="0"/>
              <a:t> </a:t>
            </a:r>
            <a:r>
              <a:rPr lang="hu-HU" sz="1000" dirty="0" err="1"/>
              <a:t>you</a:t>
            </a:r>
            <a:r>
              <a:rPr lang="hu-HU" sz="1000" dirty="0"/>
              <a:t> </a:t>
            </a:r>
            <a:r>
              <a:rPr lang="hu-HU" sz="1000" dirty="0" err="1"/>
              <a:t>have</a:t>
            </a:r>
            <a:r>
              <a:rPr lang="hu-HU" sz="1000" dirty="0"/>
              <a:t> </a:t>
            </a:r>
            <a:r>
              <a:rPr lang="hu-HU" sz="1000" dirty="0" err="1"/>
              <a:t>any</a:t>
            </a:r>
            <a:r>
              <a:rPr lang="hu-HU" sz="1000" dirty="0"/>
              <a:t> </a:t>
            </a:r>
            <a:r>
              <a:rPr lang="hu-HU" sz="1000" dirty="0" err="1"/>
              <a:t>question</a:t>
            </a:r>
            <a:r>
              <a:rPr lang="hu-HU" sz="1000" dirty="0"/>
              <a:t>, fel free </a:t>
            </a:r>
            <a:r>
              <a:rPr lang="hu-HU" sz="1000" dirty="0" err="1"/>
              <a:t>to</a:t>
            </a:r>
            <a:r>
              <a:rPr lang="hu-HU" sz="1000" dirty="0"/>
              <a:t> </a:t>
            </a:r>
            <a:r>
              <a:rPr lang="hu-HU" sz="1000" dirty="0" err="1"/>
              <a:t>write</a:t>
            </a:r>
            <a:r>
              <a:rPr lang="hu-HU" sz="1000" dirty="0"/>
              <a:t> </a:t>
            </a:r>
            <a:r>
              <a:rPr lang="hu-HU" sz="1000" dirty="0" err="1"/>
              <a:t>me</a:t>
            </a:r>
            <a:r>
              <a:rPr lang="hu-HU" sz="1000" dirty="0"/>
              <a:t>!</a:t>
            </a:r>
            <a:endParaRPr sz="1000" dirty="0"/>
          </a:p>
        </p:txBody>
      </p:sp>
      <p:grpSp>
        <p:nvGrpSpPr>
          <p:cNvPr id="1128" name="Google Shape;1128;p40"/>
          <p:cNvGrpSpPr/>
          <p:nvPr/>
        </p:nvGrpSpPr>
        <p:grpSpPr>
          <a:xfrm flipH="1">
            <a:off x="-3284377" y="0"/>
            <a:ext cx="7067116" cy="5072535"/>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0724275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sz="3000" dirty="0" err="1"/>
              <a:t>Functions</a:t>
            </a:r>
            <a:endParaRPr sz="3000" dirty="0"/>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pic>
        <p:nvPicPr>
          <p:cNvPr id="13" name="Kép 12">
            <a:extLst>
              <a:ext uri="{FF2B5EF4-FFF2-40B4-BE49-F238E27FC236}">
                <a16:creationId xmlns:a16="http://schemas.microsoft.com/office/drawing/2014/main" id="{CCC66A42-F33E-4F47-9171-0E70E43DCCA3}"/>
              </a:ext>
            </a:extLst>
          </p:cNvPr>
          <p:cNvPicPr>
            <a:picLocks noChangeAspect="1"/>
          </p:cNvPicPr>
          <p:nvPr/>
        </p:nvPicPr>
        <p:blipFill rotWithShape="1">
          <a:blip r:embed="rId3">
            <a:extLst>
              <a:ext uri="{28A0092B-C50C-407E-A947-70E740481C1C}">
                <a14:useLocalDpi xmlns:a14="http://schemas.microsoft.com/office/drawing/2010/main" val="0"/>
              </a:ext>
            </a:extLst>
          </a:blip>
          <a:srcRect b="7301"/>
          <a:stretch/>
        </p:blipFill>
        <p:spPr>
          <a:xfrm>
            <a:off x="190127" y="227369"/>
            <a:ext cx="5128592" cy="449948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637840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With</a:t>
            </a:r>
            <a:r>
              <a:rPr lang="hu-HU" dirty="0"/>
              <a:t> </a:t>
            </a:r>
            <a:r>
              <a:rPr lang="hu-HU" dirty="0" err="1"/>
              <a:t>return</a:t>
            </a:r>
            <a:r>
              <a:rPr lang="hu-HU" dirty="0"/>
              <a:t> </a:t>
            </a:r>
            <a:r>
              <a:rPr lang="hu-HU" dirty="0" err="1"/>
              <a:t>or</a:t>
            </a:r>
            <a:r>
              <a:rPr lang="hu-HU" dirty="0"/>
              <a:t> </a:t>
            </a:r>
            <a:r>
              <a:rPr lang="hu-HU" dirty="0" err="1"/>
              <a:t>without</a:t>
            </a:r>
            <a:r>
              <a:rPr lang="hu-HU" dirty="0"/>
              <a:t> </a:t>
            </a:r>
            <a:r>
              <a:rPr lang="hu-HU" dirty="0" err="1"/>
              <a:t>return</a:t>
            </a:r>
            <a:endParaRPr dirty="0"/>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pic>
        <p:nvPicPr>
          <p:cNvPr id="31" name="Kép 30">
            <a:extLst>
              <a:ext uri="{FF2B5EF4-FFF2-40B4-BE49-F238E27FC236}">
                <a16:creationId xmlns:a16="http://schemas.microsoft.com/office/drawing/2014/main" id="{1D51C672-EAFB-45F5-A890-7357E48CB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158" y="3615144"/>
            <a:ext cx="1154619" cy="1154619"/>
          </a:xfrm>
          <a:prstGeom prst="rect">
            <a:avLst/>
          </a:prstGeom>
        </p:spPr>
      </p:pic>
      <p:sp>
        <p:nvSpPr>
          <p:cNvPr id="32" name="Téglalap 31">
            <a:extLst>
              <a:ext uri="{FF2B5EF4-FFF2-40B4-BE49-F238E27FC236}">
                <a16:creationId xmlns:a16="http://schemas.microsoft.com/office/drawing/2014/main" id="{6B9FAA4C-E1C8-4C40-B7BB-1800892F7626}"/>
              </a:ext>
            </a:extLst>
          </p:cNvPr>
          <p:cNvSpPr/>
          <p:nvPr/>
        </p:nvSpPr>
        <p:spPr>
          <a:xfrm>
            <a:off x="911782" y="3774828"/>
            <a:ext cx="1353370" cy="353943"/>
          </a:xfrm>
          <a:prstGeom prst="rect">
            <a:avLst/>
          </a:prstGeom>
          <a:solidFill>
            <a:srgbClr val="4387F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3" name="Keret 32">
            <a:extLst>
              <a:ext uri="{FF2B5EF4-FFF2-40B4-BE49-F238E27FC236}">
                <a16:creationId xmlns:a16="http://schemas.microsoft.com/office/drawing/2014/main" id="{7939D599-566B-4774-8831-492934098EA3}"/>
              </a:ext>
            </a:extLst>
          </p:cNvPr>
          <p:cNvSpPr/>
          <p:nvPr/>
        </p:nvSpPr>
        <p:spPr>
          <a:xfrm>
            <a:off x="769322" y="2361144"/>
            <a:ext cx="1638290" cy="1486562"/>
          </a:xfrm>
          <a:prstGeom prst="frame">
            <a:avLst/>
          </a:prstGeom>
          <a:solidFill>
            <a:schemeClr val="accent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chemeClr val="tx1"/>
              </a:solidFill>
            </a:endParaRPr>
          </a:p>
        </p:txBody>
      </p:sp>
      <p:graphicFrame>
        <p:nvGraphicFramePr>
          <p:cNvPr id="34" name="Diagram 33">
            <a:extLst>
              <a:ext uri="{FF2B5EF4-FFF2-40B4-BE49-F238E27FC236}">
                <a16:creationId xmlns:a16="http://schemas.microsoft.com/office/drawing/2014/main" id="{6EBDE8EC-9B11-4AB1-A452-6CAB66C84595}"/>
              </a:ext>
            </a:extLst>
          </p:cNvPr>
          <p:cNvGraphicFramePr/>
          <p:nvPr>
            <p:extLst>
              <p:ext uri="{D42A27DB-BD31-4B8C-83A1-F6EECF244321}">
                <p14:modId xmlns:p14="http://schemas.microsoft.com/office/powerpoint/2010/main" val="495419088"/>
              </p:ext>
            </p:extLst>
          </p:nvPr>
        </p:nvGraphicFramePr>
        <p:xfrm>
          <a:off x="793233" y="1478350"/>
          <a:ext cx="1614379" cy="9634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35" name="Diagram 34">
            <a:extLst>
              <a:ext uri="{FF2B5EF4-FFF2-40B4-BE49-F238E27FC236}">
                <a16:creationId xmlns:a16="http://schemas.microsoft.com/office/drawing/2014/main" id="{C3358175-E3EF-43CF-842B-4AFD24E5C2C6}"/>
              </a:ext>
            </a:extLst>
          </p:cNvPr>
          <p:cNvGraphicFramePr/>
          <p:nvPr>
            <p:extLst>
              <p:ext uri="{D42A27DB-BD31-4B8C-83A1-F6EECF244321}">
                <p14:modId xmlns:p14="http://schemas.microsoft.com/office/powerpoint/2010/main" val="1191316972"/>
              </p:ext>
            </p:extLst>
          </p:nvPr>
        </p:nvGraphicFramePr>
        <p:xfrm>
          <a:off x="711983" y="2555537"/>
          <a:ext cx="1424600" cy="1041945"/>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8" name="Keret 37">
            <a:extLst>
              <a:ext uri="{FF2B5EF4-FFF2-40B4-BE49-F238E27FC236}">
                <a16:creationId xmlns:a16="http://schemas.microsoft.com/office/drawing/2014/main" id="{56DD03C3-13F8-4458-B787-3D1ABC53B32F}"/>
              </a:ext>
            </a:extLst>
          </p:cNvPr>
          <p:cNvSpPr/>
          <p:nvPr/>
        </p:nvSpPr>
        <p:spPr>
          <a:xfrm>
            <a:off x="5986781" y="2361144"/>
            <a:ext cx="1638290" cy="1486562"/>
          </a:xfrm>
          <a:prstGeom prst="frame">
            <a:avLst/>
          </a:prstGeom>
          <a:solidFill>
            <a:schemeClr val="accent2"/>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solidFill>
                <a:schemeClr val="tx1"/>
              </a:solidFill>
            </a:endParaRPr>
          </a:p>
        </p:txBody>
      </p:sp>
      <p:graphicFrame>
        <p:nvGraphicFramePr>
          <p:cNvPr id="39" name="Diagram 38">
            <a:extLst>
              <a:ext uri="{FF2B5EF4-FFF2-40B4-BE49-F238E27FC236}">
                <a16:creationId xmlns:a16="http://schemas.microsoft.com/office/drawing/2014/main" id="{4667630C-B8AE-4875-B188-48725215158E}"/>
              </a:ext>
            </a:extLst>
          </p:cNvPr>
          <p:cNvGraphicFramePr/>
          <p:nvPr>
            <p:extLst>
              <p:ext uri="{D42A27DB-BD31-4B8C-83A1-F6EECF244321}">
                <p14:modId xmlns:p14="http://schemas.microsoft.com/office/powerpoint/2010/main" val="740313679"/>
              </p:ext>
            </p:extLst>
          </p:nvPr>
        </p:nvGraphicFramePr>
        <p:xfrm>
          <a:off x="6010692" y="1478350"/>
          <a:ext cx="1614379" cy="96340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40" name="Diagram 39">
            <a:extLst>
              <a:ext uri="{FF2B5EF4-FFF2-40B4-BE49-F238E27FC236}">
                <a16:creationId xmlns:a16="http://schemas.microsoft.com/office/drawing/2014/main" id="{F266C6D0-CB90-4E2D-9880-A34D9D0580F6}"/>
              </a:ext>
            </a:extLst>
          </p:cNvPr>
          <p:cNvGraphicFramePr/>
          <p:nvPr>
            <p:extLst>
              <p:ext uri="{D42A27DB-BD31-4B8C-83A1-F6EECF244321}">
                <p14:modId xmlns:p14="http://schemas.microsoft.com/office/powerpoint/2010/main" val="4174833908"/>
              </p:ext>
            </p:extLst>
          </p:nvPr>
        </p:nvGraphicFramePr>
        <p:xfrm>
          <a:off x="5929442" y="2555537"/>
          <a:ext cx="1424600" cy="1041945"/>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spTree>
    <p:extLst>
      <p:ext uri="{BB962C8B-B14F-4D97-AF65-F5344CB8AC3E}">
        <p14:creationId xmlns:p14="http://schemas.microsoft.com/office/powerpoint/2010/main" val="219484878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8"/>
          <p:cNvSpPr/>
          <p:nvPr/>
        </p:nvSpPr>
        <p:spPr>
          <a:xfrm>
            <a:off x="1336225" y="33048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1" name="Google Shape;401;p28"/>
          <p:cNvSpPr/>
          <p:nvPr/>
        </p:nvSpPr>
        <p:spPr>
          <a:xfrm>
            <a:off x="1336225" y="26035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2" name="Google Shape;402;p28"/>
          <p:cNvSpPr/>
          <p:nvPr/>
        </p:nvSpPr>
        <p:spPr>
          <a:xfrm>
            <a:off x="1336225" y="19021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3" name="Google Shape;403;p28"/>
          <p:cNvSpPr txBox="1">
            <a:spLocks noGrp="1"/>
          </p:cNvSpPr>
          <p:nvPr>
            <p:ph type="ctrTitle" idx="4"/>
          </p:nvPr>
        </p:nvSpPr>
        <p:spPr>
          <a:xfrm>
            <a:off x="998325" y="644550"/>
            <a:ext cx="78339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rgbClr val="FFFFFF"/>
                </a:solidFill>
              </a:rPr>
              <a:t>Main </a:t>
            </a:r>
            <a:r>
              <a:rPr lang="hu-HU" dirty="0" err="1">
                <a:solidFill>
                  <a:srgbClr val="FFFFFF"/>
                </a:solidFill>
              </a:rPr>
              <a:t>parts</a:t>
            </a:r>
            <a:endParaRPr dirty="0">
              <a:solidFill>
                <a:srgbClr val="FFFFFF"/>
              </a:solidFill>
            </a:endParaRPr>
          </a:p>
        </p:txBody>
      </p:sp>
      <p:sp>
        <p:nvSpPr>
          <p:cNvPr id="404" name="Google Shape;404;p28"/>
          <p:cNvSpPr txBox="1">
            <a:spLocks noGrp="1"/>
          </p:cNvSpPr>
          <p:nvPr>
            <p:ph type="ctrTitle"/>
          </p:nvPr>
        </p:nvSpPr>
        <p:spPr>
          <a:xfrm>
            <a:off x="1557931" y="2115671"/>
            <a:ext cx="2076000" cy="16842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a:solidFill>
                  <a:schemeClr val="dk1"/>
                </a:solidFill>
              </a:rPr>
              <a:t>Input </a:t>
            </a:r>
            <a:r>
              <a:rPr lang="hu-HU" dirty="0" err="1">
                <a:solidFill>
                  <a:schemeClr val="dk1"/>
                </a:solidFill>
              </a:rPr>
              <a:t>parameter</a:t>
            </a:r>
            <a:endParaRPr dirty="0">
              <a:solidFill>
                <a:schemeClr val="dk1"/>
              </a:solidFill>
            </a:endParaRPr>
          </a:p>
        </p:txBody>
      </p:sp>
      <p:sp>
        <p:nvSpPr>
          <p:cNvPr id="405" name="Google Shape;405;p28"/>
          <p:cNvSpPr txBox="1">
            <a:spLocks noGrp="1"/>
          </p:cNvSpPr>
          <p:nvPr>
            <p:ph type="ctrTitle" idx="2"/>
          </p:nvPr>
        </p:nvSpPr>
        <p:spPr>
          <a:xfrm>
            <a:off x="1557931" y="3490586"/>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Return</a:t>
            </a:r>
            <a:r>
              <a:rPr lang="hu-HU" dirty="0">
                <a:solidFill>
                  <a:schemeClr val="dk1"/>
                </a:solidFill>
              </a:rPr>
              <a:t> </a:t>
            </a:r>
            <a:r>
              <a:rPr lang="hu-HU" dirty="0" err="1">
                <a:solidFill>
                  <a:schemeClr val="dk1"/>
                </a:solidFill>
              </a:rPr>
              <a:t>value</a:t>
            </a:r>
            <a:endParaRPr dirty="0">
              <a:solidFill>
                <a:schemeClr val="dk1"/>
              </a:solidFill>
            </a:endParaRPr>
          </a:p>
        </p:txBody>
      </p:sp>
      <p:sp>
        <p:nvSpPr>
          <p:cNvPr id="406" name="Google Shape;406;p28"/>
          <p:cNvSpPr txBox="1">
            <a:spLocks noGrp="1"/>
          </p:cNvSpPr>
          <p:nvPr>
            <p:ph type="ctrTitle" idx="3"/>
          </p:nvPr>
        </p:nvSpPr>
        <p:spPr>
          <a:xfrm>
            <a:off x="1557931" y="2789242"/>
            <a:ext cx="2076000" cy="196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hu-HU" dirty="0" err="1">
                <a:solidFill>
                  <a:schemeClr val="dk1"/>
                </a:solidFill>
              </a:rPr>
              <a:t>Function</a:t>
            </a:r>
            <a:r>
              <a:rPr lang="hu-HU" dirty="0">
                <a:solidFill>
                  <a:schemeClr val="dk1"/>
                </a:solidFill>
              </a:rPr>
              <a:t> body</a:t>
            </a:r>
            <a:endParaRPr dirty="0">
              <a:solidFill>
                <a:schemeClr val="dk1"/>
              </a:solidFill>
            </a:endParaRPr>
          </a:p>
        </p:txBody>
      </p:sp>
      <p:cxnSp>
        <p:nvCxnSpPr>
          <p:cNvPr id="407" name="Google Shape;407;p28"/>
          <p:cNvCxnSpPr/>
          <p:nvPr/>
        </p:nvCxnSpPr>
        <p:spPr>
          <a:xfrm>
            <a:off x="0" y="1197575"/>
            <a:ext cx="3340500" cy="0"/>
          </a:xfrm>
          <a:prstGeom prst="straightConnector1">
            <a:avLst/>
          </a:prstGeom>
          <a:noFill/>
          <a:ln w="9525" cap="flat" cmpd="sng">
            <a:solidFill>
              <a:schemeClr val="accent1"/>
            </a:solidFill>
            <a:prstDash val="solid"/>
            <a:round/>
            <a:headEnd type="none" w="med" len="med"/>
            <a:tailEnd type="none" w="med" len="med"/>
          </a:ln>
        </p:spPr>
      </p:cxnSp>
      <p:sp>
        <p:nvSpPr>
          <p:cNvPr id="408" name="Google Shape;408;p28"/>
          <p:cNvSpPr/>
          <p:nvPr/>
        </p:nvSpPr>
        <p:spPr>
          <a:xfrm>
            <a:off x="819925" y="18807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09" name="Google Shape;409;p28"/>
          <p:cNvSpPr/>
          <p:nvPr/>
        </p:nvSpPr>
        <p:spPr>
          <a:xfrm>
            <a:off x="819925" y="258208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10" name="Google Shape;410;p28"/>
          <p:cNvSpPr/>
          <p:nvPr/>
        </p:nvSpPr>
        <p:spPr>
          <a:xfrm>
            <a:off x="933213" y="1994550"/>
            <a:ext cx="197329" cy="196282"/>
          </a:xfrm>
          <a:custGeom>
            <a:avLst/>
            <a:gdLst/>
            <a:ahLst/>
            <a:cxnLst/>
            <a:rect l="l" t="t" r="r" b="b"/>
            <a:pathLst>
              <a:path w="86076" h="85619" extrusionOk="0">
                <a:moveTo>
                  <a:pt x="69905" y="0"/>
                </a:moveTo>
                <a:cubicBezTo>
                  <a:pt x="68694" y="0"/>
                  <a:pt x="67486" y="477"/>
                  <a:pt x="66581" y="1432"/>
                </a:cubicBezTo>
                <a:lnTo>
                  <a:pt x="58027" y="9986"/>
                </a:lnTo>
                <a:lnTo>
                  <a:pt x="76090" y="28069"/>
                </a:lnTo>
                <a:lnTo>
                  <a:pt x="84186" y="19037"/>
                </a:lnTo>
                <a:cubicBezTo>
                  <a:pt x="86076" y="17227"/>
                  <a:pt x="86076" y="14184"/>
                  <a:pt x="84186" y="12373"/>
                </a:cubicBezTo>
                <a:lnTo>
                  <a:pt x="73245" y="1432"/>
                </a:lnTo>
                <a:cubicBezTo>
                  <a:pt x="72330" y="477"/>
                  <a:pt x="71116" y="0"/>
                  <a:pt x="69905" y="0"/>
                </a:cubicBezTo>
                <a:close/>
                <a:moveTo>
                  <a:pt x="52318" y="14760"/>
                </a:moveTo>
                <a:lnTo>
                  <a:pt x="0" y="67536"/>
                </a:lnTo>
                <a:lnTo>
                  <a:pt x="0" y="85618"/>
                </a:lnTo>
                <a:lnTo>
                  <a:pt x="18083" y="85618"/>
                </a:lnTo>
                <a:lnTo>
                  <a:pt x="70380" y="32823"/>
                </a:lnTo>
                <a:lnTo>
                  <a:pt x="52318" y="1476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1" name="Google Shape;411;p28"/>
          <p:cNvSpPr/>
          <p:nvPr/>
        </p:nvSpPr>
        <p:spPr>
          <a:xfrm>
            <a:off x="819925" y="3283438"/>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grpSp>
        <p:nvGrpSpPr>
          <p:cNvPr id="412" name="Google Shape;412;p28"/>
          <p:cNvGrpSpPr/>
          <p:nvPr/>
        </p:nvGrpSpPr>
        <p:grpSpPr>
          <a:xfrm rot="10800000" flipH="1">
            <a:off x="880550" y="2712182"/>
            <a:ext cx="302125" cy="163726"/>
            <a:chOff x="1319675" y="779200"/>
            <a:chExt cx="2343875" cy="1270175"/>
          </a:xfrm>
        </p:grpSpPr>
        <p:sp>
          <p:nvSpPr>
            <p:cNvPr id="413" name="Google Shape;413;p28"/>
            <p:cNvSpPr/>
            <p:nvPr/>
          </p:nvSpPr>
          <p:spPr>
            <a:xfrm>
              <a:off x="1319675" y="915950"/>
              <a:ext cx="717150" cy="996650"/>
            </a:xfrm>
            <a:custGeom>
              <a:avLst/>
              <a:gdLst/>
              <a:ahLst/>
              <a:cxnLst/>
              <a:rect l="l" t="t" r="r" b="b"/>
              <a:pathLst>
                <a:path w="28686" h="39866" extrusionOk="0">
                  <a:moveTo>
                    <a:pt x="28685" y="1"/>
                  </a:moveTo>
                  <a:lnTo>
                    <a:pt x="0" y="15557"/>
                  </a:lnTo>
                  <a:lnTo>
                    <a:pt x="0" y="24230"/>
                  </a:lnTo>
                  <a:lnTo>
                    <a:pt x="28685" y="39866"/>
                  </a:lnTo>
                  <a:lnTo>
                    <a:pt x="28685" y="29740"/>
                  </a:lnTo>
                  <a:lnTo>
                    <a:pt x="8713" y="19774"/>
                  </a:lnTo>
                  <a:lnTo>
                    <a:pt x="28685" y="10186"/>
                  </a:lnTo>
                  <a:lnTo>
                    <a:pt x="286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4" name="Google Shape;414;p28"/>
            <p:cNvSpPr/>
            <p:nvPr/>
          </p:nvSpPr>
          <p:spPr>
            <a:xfrm>
              <a:off x="2159125" y="779200"/>
              <a:ext cx="626150" cy="1270175"/>
            </a:xfrm>
            <a:custGeom>
              <a:avLst/>
              <a:gdLst/>
              <a:ahLst/>
              <a:cxnLst/>
              <a:rect l="l" t="t" r="r" b="b"/>
              <a:pathLst>
                <a:path w="25046" h="50807" extrusionOk="0">
                  <a:moveTo>
                    <a:pt x="19038" y="0"/>
                  </a:moveTo>
                  <a:lnTo>
                    <a:pt x="1" y="50806"/>
                  </a:lnTo>
                  <a:lnTo>
                    <a:pt x="5969" y="50806"/>
                  </a:lnTo>
                  <a:lnTo>
                    <a:pt x="250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5" name="Google Shape;415;p28"/>
            <p:cNvSpPr/>
            <p:nvPr/>
          </p:nvSpPr>
          <p:spPr>
            <a:xfrm>
              <a:off x="2945900" y="915950"/>
              <a:ext cx="717650" cy="996650"/>
            </a:xfrm>
            <a:custGeom>
              <a:avLst/>
              <a:gdLst/>
              <a:ahLst/>
              <a:cxnLst/>
              <a:rect l="l" t="t" r="r" b="b"/>
              <a:pathLst>
                <a:path w="28706" h="39866" extrusionOk="0">
                  <a:moveTo>
                    <a:pt x="0" y="1"/>
                  </a:moveTo>
                  <a:lnTo>
                    <a:pt x="0" y="10047"/>
                  </a:lnTo>
                  <a:lnTo>
                    <a:pt x="19992" y="19854"/>
                  </a:lnTo>
                  <a:lnTo>
                    <a:pt x="0" y="29740"/>
                  </a:lnTo>
                  <a:lnTo>
                    <a:pt x="0" y="39866"/>
                  </a:lnTo>
                  <a:lnTo>
                    <a:pt x="28705" y="24190"/>
                  </a:lnTo>
                  <a:lnTo>
                    <a:pt x="28705" y="15577"/>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grpSp>
        <p:nvGrpSpPr>
          <p:cNvPr id="416" name="Google Shape;416;p28"/>
          <p:cNvGrpSpPr/>
          <p:nvPr/>
        </p:nvGrpSpPr>
        <p:grpSpPr>
          <a:xfrm>
            <a:off x="898731" y="3413525"/>
            <a:ext cx="265768" cy="163730"/>
            <a:chOff x="1319675" y="2389025"/>
            <a:chExt cx="2224000" cy="1370125"/>
          </a:xfrm>
        </p:grpSpPr>
        <p:sp>
          <p:nvSpPr>
            <p:cNvPr id="417" name="Google Shape;417;p28"/>
            <p:cNvSpPr/>
            <p:nvPr/>
          </p:nvSpPr>
          <p:spPr>
            <a:xfrm>
              <a:off x="1319675" y="2389025"/>
              <a:ext cx="1396475" cy="1369625"/>
            </a:xfrm>
            <a:custGeom>
              <a:avLst/>
              <a:gdLst/>
              <a:ahLst/>
              <a:cxnLst/>
              <a:rect l="l" t="t" r="r" b="b"/>
              <a:pathLst>
                <a:path w="55859" h="54785" extrusionOk="0">
                  <a:moveTo>
                    <a:pt x="49871" y="5988"/>
                  </a:moveTo>
                  <a:lnTo>
                    <a:pt x="49871" y="35509"/>
                  </a:lnTo>
                  <a:lnTo>
                    <a:pt x="5968" y="35509"/>
                  </a:lnTo>
                  <a:lnTo>
                    <a:pt x="5968" y="5988"/>
                  </a:lnTo>
                  <a:close/>
                  <a:moveTo>
                    <a:pt x="5570" y="0"/>
                  </a:moveTo>
                  <a:cubicBezTo>
                    <a:pt x="2487" y="0"/>
                    <a:pt x="0" y="2507"/>
                    <a:pt x="0" y="5570"/>
                  </a:cubicBezTo>
                  <a:lnTo>
                    <a:pt x="0" y="35906"/>
                  </a:lnTo>
                  <a:cubicBezTo>
                    <a:pt x="0" y="38990"/>
                    <a:pt x="2487" y="41476"/>
                    <a:pt x="5570" y="41476"/>
                  </a:cubicBezTo>
                  <a:lnTo>
                    <a:pt x="20549" y="41476"/>
                  </a:lnTo>
                  <a:lnTo>
                    <a:pt x="20549" y="48817"/>
                  </a:lnTo>
                  <a:lnTo>
                    <a:pt x="18182" y="48817"/>
                  </a:lnTo>
                  <a:cubicBezTo>
                    <a:pt x="16531" y="48817"/>
                    <a:pt x="15198" y="50150"/>
                    <a:pt x="15198" y="51801"/>
                  </a:cubicBezTo>
                  <a:cubicBezTo>
                    <a:pt x="15198" y="53452"/>
                    <a:pt x="16531" y="54785"/>
                    <a:pt x="18182" y="54785"/>
                  </a:cubicBezTo>
                  <a:lnTo>
                    <a:pt x="37657" y="54785"/>
                  </a:lnTo>
                  <a:cubicBezTo>
                    <a:pt x="39308" y="54785"/>
                    <a:pt x="40641" y="53452"/>
                    <a:pt x="40641" y="51801"/>
                  </a:cubicBezTo>
                  <a:cubicBezTo>
                    <a:pt x="40641" y="50150"/>
                    <a:pt x="39308" y="48817"/>
                    <a:pt x="37657" y="48817"/>
                  </a:cubicBezTo>
                  <a:lnTo>
                    <a:pt x="35290" y="48817"/>
                  </a:lnTo>
                  <a:lnTo>
                    <a:pt x="35290" y="41496"/>
                  </a:lnTo>
                  <a:lnTo>
                    <a:pt x="50289" y="41496"/>
                  </a:lnTo>
                  <a:cubicBezTo>
                    <a:pt x="53352" y="41476"/>
                    <a:pt x="55839" y="38990"/>
                    <a:pt x="55839" y="35926"/>
                  </a:cubicBezTo>
                  <a:lnTo>
                    <a:pt x="55839" y="5590"/>
                  </a:lnTo>
                  <a:cubicBezTo>
                    <a:pt x="55859" y="2507"/>
                    <a:pt x="53352" y="0"/>
                    <a:pt x="50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18" name="Google Shape;418;p28"/>
            <p:cNvSpPr/>
            <p:nvPr/>
          </p:nvSpPr>
          <p:spPr>
            <a:xfrm>
              <a:off x="2902125" y="2587450"/>
              <a:ext cx="641550" cy="1171700"/>
            </a:xfrm>
            <a:custGeom>
              <a:avLst/>
              <a:gdLst/>
              <a:ahLst/>
              <a:cxnLst/>
              <a:rect l="l" t="t" r="r" b="b"/>
              <a:pathLst>
                <a:path w="25662" h="46868" extrusionOk="0">
                  <a:moveTo>
                    <a:pt x="19615" y="4954"/>
                  </a:moveTo>
                  <a:cubicBezTo>
                    <a:pt x="20550" y="4954"/>
                    <a:pt x="21305" y="5709"/>
                    <a:pt x="21305" y="6644"/>
                  </a:cubicBezTo>
                  <a:lnTo>
                    <a:pt x="21305" y="10623"/>
                  </a:lnTo>
                  <a:cubicBezTo>
                    <a:pt x="21286" y="11558"/>
                    <a:pt x="20550" y="12314"/>
                    <a:pt x="19615" y="12314"/>
                  </a:cubicBezTo>
                  <a:lnTo>
                    <a:pt x="6048" y="12314"/>
                  </a:lnTo>
                  <a:cubicBezTo>
                    <a:pt x="5113" y="12314"/>
                    <a:pt x="4357" y="11558"/>
                    <a:pt x="4357" y="10623"/>
                  </a:cubicBezTo>
                  <a:lnTo>
                    <a:pt x="4357" y="6644"/>
                  </a:lnTo>
                  <a:cubicBezTo>
                    <a:pt x="4357" y="5709"/>
                    <a:pt x="5113" y="4954"/>
                    <a:pt x="6048" y="4954"/>
                  </a:cubicBezTo>
                  <a:close/>
                  <a:moveTo>
                    <a:pt x="19615" y="16173"/>
                  </a:moveTo>
                  <a:cubicBezTo>
                    <a:pt x="20550" y="16173"/>
                    <a:pt x="21305" y="16929"/>
                    <a:pt x="21305" y="17864"/>
                  </a:cubicBezTo>
                  <a:lnTo>
                    <a:pt x="21305" y="21842"/>
                  </a:lnTo>
                  <a:cubicBezTo>
                    <a:pt x="21286" y="22777"/>
                    <a:pt x="20550" y="23513"/>
                    <a:pt x="19615" y="23513"/>
                  </a:cubicBezTo>
                  <a:lnTo>
                    <a:pt x="6048" y="23513"/>
                  </a:lnTo>
                  <a:cubicBezTo>
                    <a:pt x="5113" y="23513"/>
                    <a:pt x="4357" y="22777"/>
                    <a:pt x="4357" y="21842"/>
                  </a:cubicBezTo>
                  <a:lnTo>
                    <a:pt x="4357" y="17864"/>
                  </a:lnTo>
                  <a:cubicBezTo>
                    <a:pt x="4357" y="16929"/>
                    <a:pt x="5113" y="16173"/>
                    <a:pt x="6048" y="16173"/>
                  </a:cubicBezTo>
                  <a:close/>
                  <a:moveTo>
                    <a:pt x="12807" y="29617"/>
                  </a:moveTo>
                  <a:cubicBezTo>
                    <a:pt x="14016" y="29617"/>
                    <a:pt x="15179" y="30556"/>
                    <a:pt x="15179" y="31968"/>
                  </a:cubicBezTo>
                  <a:cubicBezTo>
                    <a:pt x="15179" y="33281"/>
                    <a:pt x="14124" y="34335"/>
                    <a:pt x="12831" y="34335"/>
                  </a:cubicBezTo>
                  <a:cubicBezTo>
                    <a:pt x="10723" y="34335"/>
                    <a:pt x="9668" y="31789"/>
                    <a:pt x="11160" y="30317"/>
                  </a:cubicBezTo>
                  <a:cubicBezTo>
                    <a:pt x="11637" y="29833"/>
                    <a:pt x="12227" y="29617"/>
                    <a:pt x="12807" y="29617"/>
                  </a:cubicBezTo>
                  <a:close/>
                  <a:moveTo>
                    <a:pt x="3104" y="0"/>
                  </a:moveTo>
                  <a:cubicBezTo>
                    <a:pt x="1393" y="0"/>
                    <a:pt x="0" y="1393"/>
                    <a:pt x="0" y="3104"/>
                  </a:cubicBezTo>
                  <a:lnTo>
                    <a:pt x="0" y="43764"/>
                  </a:lnTo>
                  <a:cubicBezTo>
                    <a:pt x="0" y="45475"/>
                    <a:pt x="1393" y="46868"/>
                    <a:pt x="3104" y="46868"/>
                  </a:cubicBezTo>
                  <a:lnTo>
                    <a:pt x="22559" y="46868"/>
                  </a:lnTo>
                  <a:cubicBezTo>
                    <a:pt x="24270" y="46868"/>
                    <a:pt x="25662" y="45475"/>
                    <a:pt x="25662" y="43764"/>
                  </a:cubicBezTo>
                  <a:lnTo>
                    <a:pt x="25662" y="3104"/>
                  </a:lnTo>
                  <a:cubicBezTo>
                    <a:pt x="25662" y="1393"/>
                    <a:pt x="24270" y="0"/>
                    <a:pt x="22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sp>
        <p:nvSpPr>
          <p:cNvPr id="419" name="Google Shape;419;p28"/>
          <p:cNvSpPr/>
          <p:nvPr/>
        </p:nvSpPr>
        <p:spPr>
          <a:xfrm>
            <a:off x="4876837" y="2409598"/>
            <a:ext cx="2681532" cy="1732190"/>
          </a:xfrm>
          <a:custGeom>
            <a:avLst/>
            <a:gdLst/>
            <a:ahLst/>
            <a:cxnLst/>
            <a:rect l="l" t="t" r="r" b="b"/>
            <a:pathLst>
              <a:path w="176649" h="114110" extrusionOk="0">
                <a:moveTo>
                  <a:pt x="5275" y="0"/>
                </a:moveTo>
                <a:cubicBezTo>
                  <a:pt x="2345" y="0"/>
                  <a:pt x="1" y="2344"/>
                  <a:pt x="1" y="5274"/>
                </a:cubicBezTo>
                <a:lnTo>
                  <a:pt x="1" y="108835"/>
                </a:lnTo>
                <a:cubicBezTo>
                  <a:pt x="1" y="111766"/>
                  <a:pt x="2345" y="114110"/>
                  <a:pt x="5275" y="114110"/>
                </a:cubicBezTo>
                <a:lnTo>
                  <a:pt x="171374" y="114110"/>
                </a:lnTo>
                <a:cubicBezTo>
                  <a:pt x="174304" y="114110"/>
                  <a:pt x="176648" y="111766"/>
                  <a:pt x="176648" y="108835"/>
                </a:cubicBezTo>
                <a:lnTo>
                  <a:pt x="176648" y="5274"/>
                </a:lnTo>
                <a:cubicBezTo>
                  <a:pt x="176648" y="2344"/>
                  <a:pt x="174304" y="0"/>
                  <a:pt x="1713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005199" y="2541755"/>
            <a:ext cx="2424808" cy="1467860"/>
          </a:xfrm>
          <a:custGeom>
            <a:avLst/>
            <a:gdLst/>
            <a:ahLst/>
            <a:cxnLst/>
            <a:rect l="l" t="t" r="r" b="b"/>
            <a:pathLst>
              <a:path w="159737" h="96697" extrusionOk="0">
                <a:moveTo>
                  <a:pt x="0" y="1"/>
                </a:moveTo>
                <a:lnTo>
                  <a:pt x="0" y="96697"/>
                </a:lnTo>
                <a:lnTo>
                  <a:pt x="159737" y="96697"/>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91A51"/>
              </a:solidFill>
            </a:endParaRPr>
          </a:p>
        </p:txBody>
      </p:sp>
      <p:sp>
        <p:nvSpPr>
          <p:cNvPr id="421" name="Google Shape;421;p28"/>
          <p:cNvSpPr/>
          <p:nvPr/>
        </p:nvSpPr>
        <p:spPr>
          <a:xfrm>
            <a:off x="4636011" y="4136703"/>
            <a:ext cx="3163178" cy="83900"/>
          </a:xfrm>
          <a:custGeom>
            <a:avLst/>
            <a:gdLst/>
            <a:ahLst/>
            <a:cxnLst/>
            <a:rect l="l" t="t" r="r" b="b"/>
            <a:pathLst>
              <a:path w="208378" h="5527" extrusionOk="0">
                <a:moveTo>
                  <a:pt x="0" y="1"/>
                </a:moveTo>
                <a:lnTo>
                  <a:pt x="0" y="5526"/>
                </a:lnTo>
                <a:lnTo>
                  <a:pt x="208377" y="5526"/>
                </a:lnTo>
                <a:lnTo>
                  <a:pt x="2083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422" name="Google Shape;422;p28"/>
          <p:cNvSpPr/>
          <p:nvPr/>
        </p:nvSpPr>
        <p:spPr>
          <a:xfrm>
            <a:off x="5005199" y="2541755"/>
            <a:ext cx="2424808" cy="141083"/>
          </a:xfrm>
          <a:custGeom>
            <a:avLst/>
            <a:gdLst/>
            <a:ahLst/>
            <a:cxnLst/>
            <a:rect l="l" t="t" r="r" b="b"/>
            <a:pathLst>
              <a:path w="159737" h="9294" extrusionOk="0">
                <a:moveTo>
                  <a:pt x="0" y="1"/>
                </a:moveTo>
                <a:lnTo>
                  <a:pt x="0" y="9294"/>
                </a:lnTo>
                <a:lnTo>
                  <a:pt x="159737" y="9294"/>
                </a:lnTo>
                <a:lnTo>
                  <a:pt x="15973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143716" y="2742556"/>
            <a:ext cx="1029417" cy="521069"/>
          </a:xfrm>
          <a:custGeom>
            <a:avLst/>
            <a:gdLst/>
            <a:ahLst/>
            <a:cxnLst/>
            <a:rect l="l" t="t" r="r" b="b"/>
            <a:pathLst>
              <a:path w="67814" h="34326" extrusionOk="0">
                <a:moveTo>
                  <a:pt x="1" y="1"/>
                </a:moveTo>
                <a:lnTo>
                  <a:pt x="1" y="34326"/>
                </a:lnTo>
                <a:lnTo>
                  <a:pt x="67813" y="34326"/>
                </a:lnTo>
                <a:lnTo>
                  <a:pt x="678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221240" y="2834061"/>
            <a:ext cx="297407" cy="297391"/>
          </a:xfrm>
          <a:custGeom>
            <a:avLst/>
            <a:gdLst/>
            <a:ahLst/>
            <a:cxnLst/>
            <a:rect l="l" t="t" r="r" b="b"/>
            <a:pathLst>
              <a:path w="19592" h="19591" extrusionOk="0">
                <a:moveTo>
                  <a:pt x="1" y="0"/>
                </a:moveTo>
                <a:lnTo>
                  <a:pt x="1" y="19591"/>
                </a:lnTo>
                <a:lnTo>
                  <a:pt x="19591" y="19591"/>
                </a:lnTo>
                <a:lnTo>
                  <a:pt x="19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500826" y="3535575"/>
            <a:ext cx="908690" cy="329163"/>
          </a:xfrm>
          <a:custGeom>
            <a:avLst/>
            <a:gdLst/>
            <a:ahLst/>
            <a:cxnLst/>
            <a:rect l="l" t="t" r="r" b="b"/>
            <a:pathLst>
              <a:path w="59861" h="21684" extrusionOk="0">
                <a:moveTo>
                  <a:pt x="1" y="1"/>
                </a:moveTo>
                <a:lnTo>
                  <a:pt x="1" y="21684"/>
                </a:lnTo>
                <a:lnTo>
                  <a:pt x="59860" y="21684"/>
                </a:lnTo>
                <a:lnTo>
                  <a:pt x="5986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560559" y="3610549"/>
            <a:ext cx="679927" cy="53403"/>
          </a:xfrm>
          <a:custGeom>
            <a:avLst/>
            <a:gdLst/>
            <a:ahLst/>
            <a:cxnLst/>
            <a:rect l="l" t="t" r="r" b="b"/>
            <a:pathLst>
              <a:path w="44791" h="3518" extrusionOk="0">
                <a:moveTo>
                  <a:pt x="1" y="1"/>
                </a:moveTo>
                <a:lnTo>
                  <a:pt x="1" y="3517"/>
                </a:lnTo>
                <a:lnTo>
                  <a:pt x="44791" y="3517"/>
                </a:lnTo>
                <a:lnTo>
                  <a:pt x="4479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7" name="Google Shape;427;p28"/>
          <p:cNvSpPr/>
          <p:nvPr/>
        </p:nvSpPr>
        <p:spPr>
          <a:xfrm>
            <a:off x="5560559" y="3710949"/>
            <a:ext cx="526154" cy="52128"/>
          </a:xfrm>
          <a:custGeom>
            <a:avLst/>
            <a:gdLst/>
            <a:ahLst/>
            <a:cxnLst/>
            <a:rect l="l" t="t" r="r" b="b"/>
            <a:pathLst>
              <a:path w="34661" h="3434" extrusionOk="0">
                <a:moveTo>
                  <a:pt x="1" y="1"/>
                </a:moveTo>
                <a:lnTo>
                  <a:pt x="1" y="3433"/>
                </a:lnTo>
                <a:lnTo>
                  <a:pt x="34661" y="3433"/>
                </a:lnTo>
                <a:lnTo>
                  <a:pt x="34661"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28" name="Google Shape;428;p28"/>
          <p:cNvSpPr/>
          <p:nvPr/>
        </p:nvSpPr>
        <p:spPr>
          <a:xfrm>
            <a:off x="5180573" y="3535575"/>
            <a:ext cx="322818" cy="329163"/>
          </a:xfrm>
          <a:custGeom>
            <a:avLst/>
            <a:gdLst/>
            <a:ahLst/>
            <a:cxnLst/>
            <a:rect l="l" t="t" r="r" b="b"/>
            <a:pathLst>
              <a:path w="21266" h="21684" extrusionOk="0">
                <a:moveTo>
                  <a:pt x="1" y="1"/>
                </a:moveTo>
                <a:lnTo>
                  <a:pt x="1" y="21684"/>
                </a:lnTo>
                <a:lnTo>
                  <a:pt x="21265" y="21684"/>
                </a:lnTo>
                <a:lnTo>
                  <a:pt x="212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8"/>
          <p:cNvSpPr/>
          <p:nvPr/>
        </p:nvSpPr>
        <p:spPr>
          <a:xfrm>
            <a:off x="5242842" y="3644719"/>
            <a:ext cx="218729" cy="109463"/>
          </a:xfrm>
          <a:custGeom>
            <a:avLst/>
            <a:gdLst/>
            <a:ahLst/>
            <a:cxnLst/>
            <a:rect l="l" t="t" r="r" b="b"/>
            <a:pathLst>
              <a:path w="14409" h="7211" extrusionOk="0">
                <a:moveTo>
                  <a:pt x="13060" y="1"/>
                </a:moveTo>
                <a:cubicBezTo>
                  <a:pt x="12832" y="1"/>
                  <a:pt x="12594" y="102"/>
                  <a:pt x="12391" y="345"/>
                </a:cubicBezTo>
                <a:lnTo>
                  <a:pt x="6950" y="5117"/>
                </a:lnTo>
                <a:lnTo>
                  <a:pt x="1592" y="345"/>
                </a:lnTo>
                <a:cubicBezTo>
                  <a:pt x="1424" y="178"/>
                  <a:pt x="1194" y="94"/>
                  <a:pt x="964" y="94"/>
                </a:cubicBezTo>
                <a:cubicBezTo>
                  <a:pt x="734" y="94"/>
                  <a:pt x="503" y="178"/>
                  <a:pt x="336" y="345"/>
                </a:cubicBezTo>
                <a:cubicBezTo>
                  <a:pt x="1" y="764"/>
                  <a:pt x="1" y="1266"/>
                  <a:pt x="336" y="1601"/>
                </a:cubicBezTo>
                <a:lnTo>
                  <a:pt x="6364" y="6959"/>
                </a:lnTo>
                <a:cubicBezTo>
                  <a:pt x="6531" y="7127"/>
                  <a:pt x="6761" y="7210"/>
                  <a:pt x="6992" y="7210"/>
                </a:cubicBezTo>
                <a:cubicBezTo>
                  <a:pt x="7222" y="7210"/>
                  <a:pt x="7452" y="7127"/>
                  <a:pt x="7619" y="6959"/>
                </a:cubicBezTo>
                <a:lnTo>
                  <a:pt x="13647" y="1685"/>
                </a:lnTo>
                <a:cubicBezTo>
                  <a:pt x="14408" y="987"/>
                  <a:pt x="13776" y="1"/>
                  <a:pt x="130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8"/>
          <p:cNvSpPr/>
          <p:nvPr/>
        </p:nvSpPr>
        <p:spPr>
          <a:xfrm>
            <a:off x="5683836" y="3292847"/>
            <a:ext cx="704079" cy="155049"/>
          </a:xfrm>
          <a:custGeom>
            <a:avLst/>
            <a:gdLst/>
            <a:ahLst/>
            <a:cxnLst/>
            <a:rect l="l" t="t" r="r" b="b"/>
            <a:pathLst>
              <a:path w="46382" h="10214" extrusionOk="0">
                <a:moveTo>
                  <a:pt x="1" y="0"/>
                </a:moveTo>
                <a:lnTo>
                  <a:pt x="1" y="10214"/>
                </a:lnTo>
                <a:lnTo>
                  <a:pt x="46381" y="10214"/>
                </a:lnTo>
                <a:lnTo>
                  <a:pt x="46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8"/>
          <p:cNvSpPr/>
          <p:nvPr/>
        </p:nvSpPr>
        <p:spPr>
          <a:xfrm>
            <a:off x="5683836" y="3100941"/>
            <a:ext cx="704079" cy="155064"/>
          </a:xfrm>
          <a:custGeom>
            <a:avLst/>
            <a:gdLst/>
            <a:ahLst/>
            <a:cxnLst/>
            <a:rect l="l" t="t" r="r" b="b"/>
            <a:pathLst>
              <a:path w="46382" h="10215" extrusionOk="0">
                <a:moveTo>
                  <a:pt x="1" y="0"/>
                </a:moveTo>
                <a:lnTo>
                  <a:pt x="1" y="10214"/>
                </a:lnTo>
                <a:lnTo>
                  <a:pt x="46381" y="10214"/>
                </a:lnTo>
                <a:lnTo>
                  <a:pt x="463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6387899" y="3102216"/>
            <a:ext cx="155049" cy="155049"/>
          </a:xfrm>
          <a:custGeom>
            <a:avLst/>
            <a:gdLst/>
            <a:ahLst/>
            <a:cxnLst/>
            <a:rect l="l" t="t" r="r" b="b"/>
            <a:pathLst>
              <a:path w="10214" h="10214" extrusionOk="0">
                <a:moveTo>
                  <a:pt x="0" y="0"/>
                </a:moveTo>
                <a:lnTo>
                  <a:pt x="0" y="10214"/>
                </a:lnTo>
                <a:lnTo>
                  <a:pt x="10214" y="10214"/>
                </a:lnTo>
                <a:lnTo>
                  <a:pt x="10214" y="0"/>
                </a:lnTo>
                <a:close/>
              </a:path>
            </a:pathLst>
          </a:custGeom>
          <a:solidFill>
            <a:schemeClr val="accent1"/>
          </a:solidFill>
          <a:ln w="9525" cap="flat" cmpd="sng">
            <a:solidFill>
              <a:srgbClr val="48FF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6579790" y="3182275"/>
            <a:ext cx="744746" cy="714234"/>
          </a:xfrm>
          <a:custGeom>
            <a:avLst/>
            <a:gdLst/>
            <a:ahLst/>
            <a:cxnLst/>
            <a:rect l="l" t="t" r="r" b="b"/>
            <a:pathLst>
              <a:path w="49061" h="47051" extrusionOk="0">
                <a:moveTo>
                  <a:pt x="1" y="1"/>
                </a:moveTo>
                <a:lnTo>
                  <a:pt x="1" y="47051"/>
                </a:lnTo>
                <a:lnTo>
                  <a:pt x="49060" y="47051"/>
                </a:lnTo>
                <a:lnTo>
                  <a:pt x="4906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6668745" y="3215322"/>
            <a:ext cx="728230" cy="623427"/>
          </a:xfrm>
          <a:custGeom>
            <a:avLst/>
            <a:gdLst/>
            <a:ahLst/>
            <a:cxnLst/>
            <a:rect l="l" t="t" r="r" b="b"/>
            <a:pathLst>
              <a:path w="47973" h="41069" extrusionOk="0">
                <a:moveTo>
                  <a:pt x="20698" y="2821"/>
                </a:moveTo>
                <a:cubicBezTo>
                  <a:pt x="25039" y="2821"/>
                  <a:pt x="29467" y="4434"/>
                  <a:pt x="33070" y="8037"/>
                </a:cubicBezTo>
                <a:cubicBezTo>
                  <a:pt x="44121" y="19172"/>
                  <a:pt x="36251" y="38176"/>
                  <a:pt x="20512" y="38176"/>
                </a:cubicBezTo>
                <a:cubicBezTo>
                  <a:pt x="10801" y="38176"/>
                  <a:pt x="2931" y="30223"/>
                  <a:pt x="2931" y="20512"/>
                </a:cubicBezTo>
                <a:cubicBezTo>
                  <a:pt x="2931" y="9866"/>
                  <a:pt x="11625" y="2821"/>
                  <a:pt x="20698" y="2821"/>
                </a:cubicBezTo>
                <a:close/>
                <a:moveTo>
                  <a:pt x="20512" y="0"/>
                </a:moveTo>
                <a:cubicBezTo>
                  <a:pt x="9210" y="0"/>
                  <a:pt x="1" y="9126"/>
                  <a:pt x="1" y="20512"/>
                </a:cubicBezTo>
                <a:cubicBezTo>
                  <a:pt x="1" y="32859"/>
                  <a:pt x="10118" y="41068"/>
                  <a:pt x="20681" y="41068"/>
                </a:cubicBezTo>
                <a:cubicBezTo>
                  <a:pt x="25730" y="41068"/>
                  <a:pt x="30882" y="39192"/>
                  <a:pt x="35079" y="34995"/>
                </a:cubicBezTo>
                <a:cubicBezTo>
                  <a:pt x="47972" y="22102"/>
                  <a:pt x="38847" y="0"/>
                  <a:pt x="2051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5" name="Google Shape;435;p28"/>
          <p:cNvSpPr/>
          <p:nvPr/>
        </p:nvSpPr>
        <p:spPr>
          <a:xfrm>
            <a:off x="6905128" y="3364010"/>
            <a:ext cx="186835" cy="328040"/>
          </a:xfrm>
          <a:custGeom>
            <a:avLst/>
            <a:gdLst/>
            <a:ahLst/>
            <a:cxnLst/>
            <a:rect l="l" t="t" r="r" b="b"/>
            <a:pathLst>
              <a:path w="12308" h="21610" extrusionOk="0">
                <a:moveTo>
                  <a:pt x="1508" y="0"/>
                </a:moveTo>
                <a:cubicBezTo>
                  <a:pt x="671" y="0"/>
                  <a:pt x="1" y="670"/>
                  <a:pt x="1" y="1507"/>
                </a:cubicBezTo>
                <a:lnTo>
                  <a:pt x="84" y="1507"/>
                </a:lnTo>
                <a:lnTo>
                  <a:pt x="84" y="20177"/>
                </a:lnTo>
                <a:cubicBezTo>
                  <a:pt x="28" y="21028"/>
                  <a:pt x="740" y="21610"/>
                  <a:pt x="1492" y="21610"/>
                </a:cubicBezTo>
                <a:cubicBezTo>
                  <a:pt x="1849" y="21610"/>
                  <a:pt x="2216" y="21478"/>
                  <a:pt x="2512" y="21181"/>
                </a:cubicBezTo>
                <a:lnTo>
                  <a:pt x="11889" y="11889"/>
                </a:lnTo>
                <a:cubicBezTo>
                  <a:pt x="12140" y="11554"/>
                  <a:pt x="12307" y="11219"/>
                  <a:pt x="12307" y="10800"/>
                </a:cubicBezTo>
                <a:cubicBezTo>
                  <a:pt x="12307" y="10465"/>
                  <a:pt x="12140" y="10047"/>
                  <a:pt x="11889" y="9796"/>
                </a:cubicBezTo>
                <a:lnTo>
                  <a:pt x="2512" y="419"/>
                </a:lnTo>
                <a:cubicBezTo>
                  <a:pt x="2261" y="168"/>
                  <a:pt x="1843" y="0"/>
                  <a:pt x="1508"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E2A47"/>
              </a:solidFill>
            </a:endParaRPr>
          </a:p>
        </p:txBody>
      </p:sp>
      <p:sp>
        <p:nvSpPr>
          <p:cNvPr id="436" name="Google Shape;436;p28"/>
          <p:cNvSpPr/>
          <p:nvPr/>
        </p:nvSpPr>
        <p:spPr>
          <a:xfrm>
            <a:off x="6858115" y="1367491"/>
            <a:ext cx="1476741" cy="1959677"/>
          </a:xfrm>
          <a:custGeom>
            <a:avLst/>
            <a:gdLst/>
            <a:ahLst/>
            <a:cxnLst/>
            <a:rect l="l" t="t" r="r" b="b"/>
            <a:pathLst>
              <a:path w="97282" h="129096" extrusionOk="0">
                <a:moveTo>
                  <a:pt x="7702" y="0"/>
                </a:moveTo>
                <a:cubicBezTo>
                  <a:pt x="3433" y="84"/>
                  <a:pt x="0" y="3684"/>
                  <a:pt x="84" y="7953"/>
                </a:cubicBezTo>
                <a:lnTo>
                  <a:pt x="84" y="120807"/>
                </a:lnTo>
                <a:cubicBezTo>
                  <a:pt x="84" y="125161"/>
                  <a:pt x="3349" y="129096"/>
                  <a:pt x="7702" y="129096"/>
                </a:cubicBezTo>
                <a:lnTo>
                  <a:pt x="89161" y="129096"/>
                </a:lnTo>
                <a:cubicBezTo>
                  <a:pt x="93682" y="128928"/>
                  <a:pt x="97198" y="125244"/>
                  <a:pt x="97282" y="120807"/>
                </a:cubicBezTo>
                <a:lnTo>
                  <a:pt x="97282" y="7953"/>
                </a:lnTo>
                <a:cubicBezTo>
                  <a:pt x="97198" y="3600"/>
                  <a:pt x="93598" y="0"/>
                  <a:pt x="89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6976307" y="1511094"/>
            <a:ext cx="1241633" cy="1500907"/>
          </a:xfrm>
          <a:custGeom>
            <a:avLst/>
            <a:gdLst/>
            <a:ahLst/>
            <a:cxnLst/>
            <a:rect l="l" t="t" r="r" b="b"/>
            <a:pathLst>
              <a:path w="81794" h="98874" extrusionOk="0">
                <a:moveTo>
                  <a:pt x="0" y="0"/>
                </a:moveTo>
                <a:lnTo>
                  <a:pt x="0" y="98873"/>
                </a:lnTo>
                <a:lnTo>
                  <a:pt x="81794" y="98873"/>
                </a:lnTo>
                <a:lnTo>
                  <a:pt x="8179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7513876" y="3086960"/>
            <a:ext cx="185560" cy="159086"/>
          </a:xfrm>
          <a:custGeom>
            <a:avLst/>
            <a:gdLst/>
            <a:ahLst/>
            <a:cxnLst/>
            <a:rect l="l" t="t" r="r" b="b"/>
            <a:pathLst>
              <a:path w="12224" h="10480" extrusionOk="0">
                <a:moveTo>
                  <a:pt x="5275" y="1"/>
                </a:moveTo>
                <a:cubicBezTo>
                  <a:pt x="2344" y="1"/>
                  <a:pt x="0" y="2345"/>
                  <a:pt x="0" y="5275"/>
                </a:cubicBezTo>
                <a:cubicBezTo>
                  <a:pt x="0" y="8397"/>
                  <a:pt x="2579" y="10480"/>
                  <a:pt x="5283" y="10480"/>
                </a:cubicBezTo>
                <a:cubicBezTo>
                  <a:pt x="6567" y="10480"/>
                  <a:pt x="7880" y="10010"/>
                  <a:pt x="8958" y="8959"/>
                </a:cubicBezTo>
                <a:cubicBezTo>
                  <a:pt x="12223" y="5693"/>
                  <a:pt x="9879" y="1"/>
                  <a:pt x="527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7577419" y="1730946"/>
            <a:ext cx="584612" cy="583352"/>
          </a:xfrm>
          <a:custGeom>
            <a:avLst/>
            <a:gdLst/>
            <a:ahLst/>
            <a:cxnLst/>
            <a:rect l="l" t="t" r="r" b="b"/>
            <a:pathLst>
              <a:path w="38512" h="38429" extrusionOk="0">
                <a:moveTo>
                  <a:pt x="19339" y="14484"/>
                </a:moveTo>
                <a:cubicBezTo>
                  <a:pt x="16577" y="14484"/>
                  <a:pt x="14316" y="16745"/>
                  <a:pt x="14316" y="19507"/>
                </a:cubicBezTo>
                <a:cubicBezTo>
                  <a:pt x="14316" y="22569"/>
                  <a:pt x="16812" y="24594"/>
                  <a:pt x="19411" y="24594"/>
                </a:cubicBezTo>
                <a:cubicBezTo>
                  <a:pt x="20650" y="24594"/>
                  <a:pt x="21913" y="24134"/>
                  <a:pt x="22939" y="23107"/>
                </a:cubicBezTo>
                <a:cubicBezTo>
                  <a:pt x="26037" y="19926"/>
                  <a:pt x="23860" y="14484"/>
                  <a:pt x="19339" y="14484"/>
                </a:cubicBezTo>
                <a:close/>
                <a:moveTo>
                  <a:pt x="19256" y="9629"/>
                </a:moveTo>
                <a:cubicBezTo>
                  <a:pt x="25786" y="9629"/>
                  <a:pt x="30390" y="16075"/>
                  <a:pt x="28381" y="22354"/>
                </a:cubicBezTo>
                <a:cubicBezTo>
                  <a:pt x="27062" y="26229"/>
                  <a:pt x="23469" y="28886"/>
                  <a:pt x="19363" y="28886"/>
                </a:cubicBezTo>
                <a:cubicBezTo>
                  <a:pt x="19299" y="28886"/>
                  <a:pt x="19236" y="28885"/>
                  <a:pt x="19172" y="28884"/>
                </a:cubicBezTo>
                <a:cubicBezTo>
                  <a:pt x="12558" y="28884"/>
                  <a:pt x="7954" y="22438"/>
                  <a:pt x="10047" y="16159"/>
                </a:cubicBezTo>
                <a:cubicBezTo>
                  <a:pt x="11386" y="12224"/>
                  <a:pt x="15070" y="9629"/>
                  <a:pt x="19256" y="9629"/>
                </a:cubicBezTo>
                <a:close/>
                <a:moveTo>
                  <a:pt x="16242" y="1"/>
                </a:moveTo>
                <a:lnTo>
                  <a:pt x="16242" y="2847"/>
                </a:lnTo>
                <a:cubicBezTo>
                  <a:pt x="13898" y="3266"/>
                  <a:pt x="11721" y="4187"/>
                  <a:pt x="9879" y="5526"/>
                </a:cubicBezTo>
                <a:lnTo>
                  <a:pt x="7786" y="3517"/>
                </a:lnTo>
                <a:lnTo>
                  <a:pt x="3433" y="7787"/>
                </a:lnTo>
                <a:lnTo>
                  <a:pt x="5526" y="9796"/>
                </a:lnTo>
                <a:cubicBezTo>
                  <a:pt x="4186" y="11722"/>
                  <a:pt x="3265" y="13898"/>
                  <a:pt x="2847" y="16159"/>
                </a:cubicBezTo>
                <a:lnTo>
                  <a:pt x="0" y="16159"/>
                </a:lnTo>
                <a:lnTo>
                  <a:pt x="0" y="22270"/>
                </a:lnTo>
                <a:lnTo>
                  <a:pt x="2847" y="22270"/>
                </a:lnTo>
                <a:cubicBezTo>
                  <a:pt x="3265" y="24531"/>
                  <a:pt x="4186" y="26707"/>
                  <a:pt x="5526" y="28633"/>
                </a:cubicBezTo>
                <a:lnTo>
                  <a:pt x="3433" y="30642"/>
                </a:lnTo>
                <a:lnTo>
                  <a:pt x="7786" y="34912"/>
                </a:lnTo>
                <a:lnTo>
                  <a:pt x="9879" y="32903"/>
                </a:lnTo>
                <a:cubicBezTo>
                  <a:pt x="11721" y="34242"/>
                  <a:pt x="13898" y="35163"/>
                  <a:pt x="16242" y="35582"/>
                </a:cubicBezTo>
                <a:lnTo>
                  <a:pt x="16242" y="38428"/>
                </a:lnTo>
                <a:lnTo>
                  <a:pt x="22270" y="38428"/>
                </a:lnTo>
                <a:lnTo>
                  <a:pt x="22270" y="35582"/>
                </a:lnTo>
                <a:cubicBezTo>
                  <a:pt x="24614" y="35163"/>
                  <a:pt x="26790" y="34242"/>
                  <a:pt x="28716" y="32903"/>
                </a:cubicBezTo>
                <a:lnTo>
                  <a:pt x="30809" y="34996"/>
                </a:lnTo>
                <a:lnTo>
                  <a:pt x="35079" y="30642"/>
                </a:lnTo>
                <a:lnTo>
                  <a:pt x="33069" y="28633"/>
                </a:lnTo>
                <a:cubicBezTo>
                  <a:pt x="34325" y="26707"/>
                  <a:pt x="35246" y="24531"/>
                  <a:pt x="35665" y="22270"/>
                </a:cubicBezTo>
                <a:lnTo>
                  <a:pt x="38511" y="22270"/>
                </a:lnTo>
                <a:lnTo>
                  <a:pt x="38511" y="16242"/>
                </a:lnTo>
                <a:lnTo>
                  <a:pt x="35665" y="16242"/>
                </a:lnTo>
                <a:cubicBezTo>
                  <a:pt x="35246" y="13898"/>
                  <a:pt x="34325" y="11722"/>
                  <a:pt x="33069" y="9796"/>
                </a:cubicBezTo>
                <a:lnTo>
                  <a:pt x="35079" y="7787"/>
                </a:lnTo>
                <a:lnTo>
                  <a:pt x="30809" y="3517"/>
                </a:lnTo>
                <a:lnTo>
                  <a:pt x="28716" y="5526"/>
                </a:lnTo>
                <a:cubicBezTo>
                  <a:pt x="26790" y="4187"/>
                  <a:pt x="24614" y="3350"/>
                  <a:pt x="22270" y="2847"/>
                </a:cubicBezTo>
                <a:lnTo>
                  <a:pt x="222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7107204" y="1832622"/>
            <a:ext cx="432099" cy="430839"/>
          </a:xfrm>
          <a:custGeom>
            <a:avLst/>
            <a:gdLst/>
            <a:ahLst/>
            <a:cxnLst/>
            <a:rect l="l" t="t" r="r" b="b"/>
            <a:pathLst>
              <a:path w="28465" h="28382" extrusionOk="0">
                <a:moveTo>
                  <a:pt x="14316" y="10633"/>
                </a:moveTo>
                <a:cubicBezTo>
                  <a:pt x="12307" y="10633"/>
                  <a:pt x="10632" y="12307"/>
                  <a:pt x="10632" y="14400"/>
                </a:cubicBezTo>
                <a:cubicBezTo>
                  <a:pt x="10632" y="16628"/>
                  <a:pt x="12504" y="18154"/>
                  <a:pt x="14437" y="18154"/>
                </a:cubicBezTo>
                <a:cubicBezTo>
                  <a:pt x="15337" y="18154"/>
                  <a:pt x="16251" y="17824"/>
                  <a:pt x="16995" y="17079"/>
                </a:cubicBezTo>
                <a:cubicBezTo>
                  <a:pt x="19339" y="14651"/>
                  <a:pt x="17665" y="10633"/>
                  <a:pt x="14316" y="10633"/>
                </a:cubicBezTo>
                <a:close/>
                <a:moveTo>
                  <a:pt x="14232" y="7033"/>
                </a:moveTo>
                <a:cubicBezTo>
                  <a:pt x="19088" y="7033"/>
                  <a:pt x="22521" y="11805"/>
                  <a:pt x="21014" y="16493"/>
                </a:cubicBezTo>
                <a:cubicBezTo>
                  <a:pt x="20093" y="19340"/>
                  <a:pt x="17330" y="21349"/>
                  <a:pt x="14232" y="21349"/>
                </a:cubicBezTo>
                <a:cubicBezTo>
                  <a:pt x="9377" y="21265"/>
                  <a:pt x="5944" y="16493"/>
                  <a:pt x="7535" y="11889"/>
                </a:cubicBezTo>
                <a:lnTo>
                  <a:pt x="7451" y="11889"/>
                </a:lnTo>
                <a:cubicBezTo>
                  <a:pt x="8372" y="8958"/>
                  <a:pt x="11135" y="7033"/>
                  <a:pt x="14232" y="7033"/>
                </a:cubicBezTo>
                <a:close/>
                <a:moveTo>
                  <a:pt x="11972" y="0"/>
                </a:moveTo>
                <a:lnTo>
                  <a:pt x="11972" y="2093"/>
                </a:lnTo>
                <a:cubicBezTo>
                  <a:pt x="10298" y="2428"/>
                  <a:pt x="8707" y="3098"/>
                  <a:pt x="7284" y="4103"/>
                </a:cubicBezTo>
                <a:lnTo>
                  <a:pt x="5777" y="2596"/>
                </a:lnTo>
                <a:lnTo>
                  <a:pt x="2595" y="5693"/>
                </a:lnTo>
                <a:lnTo>
                  <a:pt x="4102" y="7200"/>
                </a:lnTo>
                <a:cubicBezTo>
                  <a:pt x="3098" y="8623"/>
                  <a:pt x="2428" y="10214"/>
                  <a:pt x="2177" y="11972"/>
                </a:cubicBezTo>
                <a:lnTo>
                  <a:pt x="2093" y="11889"/>
                </a:lnTo>
                <a:lnTo>
                  <a:pt x="0" y="11889"/>
                </a:lnTo>
                <a:lnTo>
                  <a:pt x="0" y="16493"/>
                </a:lnTo>
                <a:lnTo>
                  <a:pt x="2093" y="16493"/>
                </a:lnTo>
                <a:cubicBezTo>
                  <a:pt x="2428" y="18167"/>
                  <a:pt x="3098" y="19758"/>
                  <a:pt x="4102" y="21181"/>
                </a:cubicBezTo>
                <a:lnTo>
                  <a:pt x="2595" y="22688"/>
                </a:lnTo>
                <a:lnTo>
                  <a:pt x="5693" y="25786"/>
                </a:lnTo>
                <a:lnTo>
                  <a:pt x="7200" y="24363"/>
                </a:lnTo>
                <a:cubicBezTo>
                  <a:pt x="8623" y="25284"/>
                  <a:pt x="10214" y="25953"/>
                  <a:pt x="11972" y="26288"/>
                </a:cubicBezTo>
                <a:lnTo>
                  <a:pt x="11972" y="28381"/>
                </a:lnTo>
                <a:lnTo>
                  <a:pt x="16493" y="28381"/>
                </a:lnTo>
                <a:lnTo>
                  <a:pt x="16493" y="26288"/>
                </a:lnTo>
                <a:cubicBezTo>
                  <a:pt x="18167" y="25953"/>
                  <a:pt x="19758" y="25284"/>
                  <a:pt x="21181" y="24363"/>
                </a:cubicBezTo>
                <a:lnTo>
                  <a:pt x="22772" y="25870"/>
                </a:lnTo>
                <a:lnTo>
                  <a:pt x="25869" y="22772"/>
                </a:lnTo>
                <a:lnTo>
                  <a:pt x="24362" y="21265"/>
                </a:lnTo>
                <a:cubicBezTo>
                  <a:pt x="25367" y="19758"/>
                  <a:pt x="26037" y="18167"/>
                  <a:pt x="26372" y="16493"/>
                </a:cubicBezTo>
                <a:lnTo>
                  <a:pt x="28465" y="16493"/>
                </a:lnTo>
                <a:lnTo>
                  <a:pt x="28465" y="11972"/>
                </a:lnTo>
                <a:lnTo>
                  <a:pt x="26372" y="11972"/>
                </a:lnTo>
                <a:cubicBezTo>
                  <a:pt x="26037" y="10214"/>
                  <a:pt x="25367" y="8623"/>
                  <a:pt x="24362" y="7200"/>
                </a:cubicBezTo>
                <a:lnTo>
                  <a:pt x="25869" y="5693"/>
                </a:lnTo>
                <a:lnTo>
                  <a:pt x="22772" y="2596"/>
                </a:lnTo>
                <a:lnTo>
                  <a:pt x="21265" y="4103"/>
                </a:lnTo>
                <a:cubicBezTo>
                  <a:pt x="19842" y="3098"/>
                  <a:pt x="18167" y="2428"/>
                  <a:pt x="16493" y="2093"/>
                </a:cubicBezTo>
                <a:lnTo>
                  <a:pt x="16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7225395" y="2240569"/>
            <a:ext cx="636710" cy="635450"/>
          </a:xfrm>
          <a:custGeom>
            <a:avLst/>
            <a:gdLst/>
            <a:ahLst/>
            <a:cxnLst/>
            <a:rect l="l" t="t" r="r" b="b"/>
            <a:pathLst>
              <a:path w="41944" h="41861" extrusionOk="0">
                <a:moveTo>
                  <a:pt x="21243" y="15752"/>
                </a:moveTo>
                <a:cubicBezTo>
                  <a:pt x="20950" y="15752"/>
                  <a:pt x="20650" y="15775"/>
                  <a:pt x="20344" y="15823"/>
                </a:cubicBezTo>
                <a:cubicBezTo>
                  <a:pt x="17414" y="16242"/>
                  <a:pt x="15321" y="19005"/>
                  <a:pt x="15823" y="22019"/>
                </a:cubicBezTo>
                <a:cubicBezTo>
                  <a:pt x="16280" y="24914"/>
                  <a:pt x="18709" y="26576"/>
                  <a:pt x="21185" y="26576"/>
                </a:cubicBezTo>
                <a:cubicBezTo>
                  <a:pt x="22790" y="26576"/>
                  <a:pt x="24415" y="25877"/>
                  <a:pt x="25534" y="24363"/>
                </a:cubicBezTo>
                <a:cubicBezTo>
                  <a:pt x="28198" y="20680"/>
                  <a:pt x="25510" y="15752"/>
                  <a:pt x="21243" y="15752"/>
                </a:cubicBezTo>
                <a:close/>
                <a:moveTo>
                  <a:pt x="21052" y="10506"/>
                </a:moveTo>
                <a:cubicBezTo>
                  <a:pt x="27354" y="10506"/>
                  <a:pt x="32385" y="16206"/>
                  <a:pt x="31227" y="22688"/>
                </a:cubicBezTo>
                <a:cubicBezTo>
                  <a:pt x="30474" y="27125"/>
                  <a:pt x="26958" y="30474"/>
                  <a:pt x="22604" y="31144"/>
                </a:cubicBezTo>
                <a:cubicBezTo>
                  <a:pt x="22054" y="31229"/>
                  <a:pt x="21510" y="31270"/>
                  <a:pt x="20975" y="31270"/>
                </a:cubicBezTo>
                <a:cubicBezTo>
                  <a:pt x="14673" y="31270"/>
                  <a:pt x="9642" y="25571"/>
                  <a:pt x="10800" y="19088"/>
                </a:cubicBezTo>
                <a:cubicBezTo>
                  <a:pt x="11470" y="14735"/>
                  <a:pt x="14986" y="11302"/>
                  <a:pt x="19423" y="10633"/>
                </a:cubicBezTo>
                <a:cubicBezTo>
                  <a:pt x="19973" y="10548"/>
                  <a:pt x="20517" y="10506"/>
                  <a:pt x="21052" y="10506"/>
                </a:cubicBezTo>
                <a:close/>
                <a:moveTo>
                  <a:pt x="21097" y="0"/>
                </a:moveTo>
                <a:lnTo>
                  <a:pt x="17916" y="503"/>
                </a:lnTo>
                <a:lnTo>
                  <a:pt x="14651" y="1005"/>
                </a:lnTo>
                <a:lnTo>
                  <a:pt x="15153" y="4019"/>
                </a:lnTo>
                <a:cubicBezTo>
                  <a:pt x="12725" y="4856"/>
                  <a:pt x="10632" y="6196"/>
                  <a:pt x="8791" y="7870"/>
                </a:cubicBezTo>
                <a:lnTo>
                  <a:pt x="6279" y="6112"/>
                </a:lnTo>
                <a:lnTo>
                  <a:pt x="2428" y="11302"/>
                </a:lnTo>
                <a:lnTo>
                  <a:pt x="4856" y="13144"/>
                </a:lnTo>
                <a:cubicBezTo>
                  <a:pt x="3767" y="15405"/>
                  <a:pt x="3181" y="17833"/>
                  <a:pt x="3098" y="20344"/>
                </a:cubicBezTo>
                <a:lnTo>
                  <a:pt x="0" y="20846"/>
                </a:lnTo>
                <a:lnTo>
                  <a:pt x="1005" y="27293"/>
                </a:lnTo>
                <a:lnTo>
                  <a:pt x="4102" y="26791"/>
                </a:lnTo>
                <a:cubicBezTo>
                  <a:pt x="4939" y="29135"/>
                  <a:pt x="6195" y="31311"/>
                  <a:pt x="7953" y="33153"/>
                </a:cubicBezTo>
                <a:lnTo>
                  <a:pt x="6112" y="35665"/>
                </a:lnTo>
                <a:lnTo>
                  <a:pt x="11386" y="39516"/>
                </a:lnTo>
                <a:lnTo>
                  <a:pt x="13144" y="37004"/>
                </a:lnTo>
                <a:cubicBezTo>
                  <a:pt x="15404" y="38093"/>
                  <a:pt x="17916" y="38679"/>
                  <a:pt x="20428" y="38762"/>
                </a:cubicBezTo>
                <a:lnTo>
                  <a:pt x="20930" y="41860"/>
                </a:lnTo>
                <a:lnTo>
                  <a:pt x="24195" y="41358"/>
                </a:lnTo>
                <a:lnTo>
                  <a:pt x="27376" y="40855"/>
                </a:lnTo>
                <a:lnTo>
                  <a:pt x="26958" y="37842"/>
                </a:lnTo>
                <a:cubicBezTo>
                  <a:pt x="29302" y="37004"/>
                  <a:pt x="31478" y="35665"/>
                  <a:pt x="33237" y="33990"/>
                </a:cubicBezTo>
                <a:lnTo>
                  <a:pt x="35748" y="35832"/>
                </a:lnTo>
                <a:lnTo>
                  <a:pt x="39599" y="30558"/>
                </a:lnTo>
                <a:lnTo>
                  <a:pt x="37088" y="28716"/>
                </a:lnTo>
                <a:cubicBezTo>
                  <a:pt x="38176" y="26456"/>
                  <a:pt x="38846" y="24028"/>
                  <a:pt x="38929" y="21516"/>
                </a:cubicBezTo>
                <a:lnTo>
                  <a:pt x="41943" y="21014"/>
                </a:lnTo>
                <a:lnTo>
                  <a:pt x="40939" y="14568"/>
                </a:lnTo>
                <a:lnTo>
                  <a:pt x="37925" y="15070"/>
                </a:lnTo>
                <a:cubicBezTo>
                  <a:pt x="37088" y="12642"/>
                  <a:pt x="35748" y="10549"/>
                  <a:pt x="34074" y="8707"/>
                </a:cubicBezTo>
                <a:lnTo>
                  <a:pt x="35916" y="6196"/>
                </a:lnTo>
                <a:lnTo>
                  <a:pt x="30641" y="2344"/>
                </a:lnTo>
                <a:lnTo>
                  <a:pt x="28799" y="4856"/>
                </a:lnTo>
                <a:cubicBezTo>
                  <a:pt x="26539" y="3684"/>
                  <a:pt x="24111" y="3098"/>
                  <a:pt x="21600" y="3014"/>
                </a:cubicBezTo>
                <a:lnTo>
                  <a:pt x="210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71600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Declaration</a:t>
            </a:r>
            <a:endParaRPr dirty="0"/>
          </a:p>
        </p:txBody>
      </p:sp>
      <p:sp>
        <p:nvSpPr>
          <p:cNvPr id="276" name="Google Shape;276;p25"/>
          <p:cNvSpPr txBox="1">
            <a:spLocks noGrp="1"/>
          </p:cNvSpPr>
          <p:nvPr>
            <p:ph type="subTitle" idx="1"/>
          </p:nvPr>
        </p:nvSpPr>
        <p:spPr>
          <a:xfrm>
            <a:off x="296571" y="3277047"/>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Public</a:t>
            </a:r>
            <a:endParaRPr dirty="0"/>
          </a:p>
        </p:txBody>
      </p:sp>
      <p:sp>
        <p:nvSpPr>
          <p:cNvPr id="277" name="Google Shape;277;p25"/>
          <p:cNvSpPr txBox="1">
            <a:spLocks noGrp="1"/>
          </p:cNvSpPr>
          <p:nvPr>
            <p:ph type="subTitle" idx="2"/>
          </p:nvPr>
        </p:nvSpPr>
        <p:spPr>
          <a:xfrm>
            <a:off x="4742994" y="3277047"/>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MyFunction</a:t>
            </a:r>
            <a:r>
              <a:rPr lang="hu-HU" dirty="0"/>
              <a:t>( int </a:t>
            </a:r>
            <a:r>
              <a:rPr lang="hu-HU" dirty="0" err="1"/>
              <a:t>param</a:t>
            </a:r>
            <a:r>
              <a:rPr lang="hu-HU" dirty="0"/>
              <a:t>)</a:t>
            </a:r>
            <a:endParaRPr dirty="0"/>
          </a:p>
        </p:txBody>
      </p:sp>
      <p:sp>
        <p:nvSpPr>
          <p:cNvPr id="278" name="Google Shape;278;p25"/>
          <p:cNvSpPr txBox="1">
            <a:spLocks noGrp="1"/>
          </p:cNvSpPr>
          <p:nvPr>
            <p:ph type="subTitle" idx="3"/>
          </p:nvPr>
        </p:nvSpPr>
        <p:spPr>
          <a:xfrm>
            <a:off x="2519782" y="3277047"/>
            <a:ext cx="18894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a:t>int</a:t>
            </a:r>
            <a:endParaRPr dirty="0"/>
          </a:p>
        </p:txBody>
      </p:sp>
      <p:sp>
        <p:nvSpPr>
          <p:cNvPr id="279" name="Google Shape;279;p25"/>
          <p:cNvSpPr txBox="1">
            <a:spLocks noGrp="1"/>
          </p:cNvSpPr>
          <p:nvPr>
            <p:ph type="ctrTitle"/>
          </p:nvPr>
        </p:nvSpPr>
        <p:spPr>
          <a:xfrm>
            <a:off x="203271" y="2901267"/>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Visibility</a:t>
            </a:r>
            <a:endParaRPr dirty="0"/>
          </a:p>
        </p:txBody>
      </p:sp>
      <p:sp>
        <p:nvSpPr>
          <p:cNvPr id="280" name="Google Shape;280;p25"/>
          <p:cNvSpPr txBox="1">
            <a:spLocks noGrp="1"/>
          </p:cNvSpPr>
          <p:nvPr>
            <p:ph type="ctrTitle" idx="4"/>
          </p:nvPr>
        </p:nvSpPr>
        <p:spPr>
          <a:xfrm>
            <a:off x="4649694" y="2985232"/>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Function</a:t>
            </a:r>
            <a:r>
              <a:rPr lang="hu-HU" dirty="0"/>
              <a:t> </a:t>
            </a:r>
            <a:r>
              <a:rPr lang="hu-HU" dirty="0" err="1"/>
              <a:t>name</a:t>
            </a:r>
            <a:r>
              <a:rPr lang="hu-HU" dirty="0"/>
              <a:t> ( input </a:t>
            </a:r>
            <a:r>
              <a:rPr lang="hu-HU" dirty="0" err="1"/>
              <a:t>parameters</a:t>
            </a:r>
            <a:r>
              <a:rPr lang="hu-HU" dirty="0"/>
              <a:t>)</a:t>
            </a:r>
            <a:endParaRPr dirty="0"/>
          </a:p>
        </p:txBody>
      </p:sp>
      <p:sp>
        <p:nvSpPr>
          <p:cNvPr id="281" name="Google Shape;281;p25"/>
          <p:cNvSpPr txBox="1">
            <a:spLocks noGrp="1"/>
          </p:cNvSpPr>
          <p:nvPr>
            <p:ph type="ctrTitle" idx="5"/>
          </p:nvPr>
        </p:nvSpPr>
        <p:spPr>
          <a:xfrm>
            <a:off x="2426222" y="2887132"/>
            <a:ext cx="2076000" cy="19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Return</a:t>
            </a:r>
            <a:r>
              <a:rPr lang="hu-HU" dirty="0"/>
              <a:t> </a:t>
            </a:r>
            <a:r>
              <a:rPr lang="hu-HU" dirty="0" err="1"/>
              <a:t>type</a:t>
            </a:r>
            <a:endParaRPr dirty="0"/>
          </a:p>
        </p:txBody>
      </p:sp>
      <p:sp>
        <p:nvSpPr>
          <p:cNvPr id="282" name="Google Shape;282;p25"/>
          <p:cNvSpPr/>
          <p:nvPr/>
        </p:nvSpPr>
        <p:spPr>
          <a:xfrm>
            <a:off x="743786" y="1873001"/>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2966995" y="1873000"/>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085641" y="2011245"/>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
        <p:nvSpPr>
          <p:cNvPr id="19" name="Google Shape;282;p25">
            <a:extLst>
              <a:ext uri="{FF2B5EF4-FFF2-40B4-BE49-F238E27FC236}">
                <a16:creationId xmlns:a16="http://schemas.microsoft.com/office/drawing/2014/main" id="{C5971575-A6F7-40E0-84EB-6346C7963B8E}"/>
              </a:ext>
            </a:extLst>
          </p:cNvPr>
          <p:cNvSpPr/>
          <p:nvPr/>
        </p:nvSpPr>
        <p:spPr>
          <a:xfrm>
            <a:off x="5190209" y="1883562"/>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283;p25">
            <a:extLst>
              <a:ext uri="{FF2B5EF4-FFF2-40B4-BE49-F238E27FC236}">
                <a16:creationId xmlns:a16="http://schemas.microsoft.com/office/drawing/2014/main" id="{F79291BF-F5D2-4750-AD11-18325D78DA5F}"/>
              </a:ext>
            </a:extLst>
          </p:cNvPr>
          <p:cNvGrpSpPr/>
          <p:nvPr/>
        </p:nvGrpSpPr>
        <p:grpSpPr>
          <a:xfrm>
            <a:off x="7413418" y="1883561"/>
            <a:ext cx="994978" cy="830447"/>
            <a:chOff x="6666900" y="628300"/>
            <a:chExt cx="5236725" cy="4370775"/>
          </a:xfrm>
        </p:grpSpPr>
        <p:sp>
          <p:nvSpPr>
            <p:cNvPr id="21" name="Google Shape;284;p25">
              <a:extLst>
                <a:ext uri="{FF2B5EF4-FFF2-40B4-BE49-F238E27FC236}">
                  <a16:creationId xmlns:a16="http://schemas.microsoft.com/office/drawing/2014/main" id="{3DFA2A55-F0ED-4D29-8C25-A4D38A28F814}"/>
                </a:ext>
              </a:extLst>
            </p:cNvPr>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85;p25">
              <a:extLst>
                <a:ext uri="{FF2B5EF4-FFF2-40B4-BE49-F238E27FC236}">
                  <a16:creationId xmlns:a16="http://schemas.microsoft.com/office/drawing/2014/main" id="{74103E93-B59E-41DE-B69C-53A4427DE532}"/>
                </a:ext>
              </a:extLst>
            </p:cNvPr>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86;p25">
              <a:extLst>
                <a:ext uri="{FF2B5EF4-FFF2-40B4-BE49-F238E27FC236}">
                  <a16:creationId xmlns:a16="http://schemas.microsoft.com/office/drawing/2014/main" id="{FEAF67BE-A896-4044-A787-6A69A92EB68C}"/>
                </a:ext>
              </a:extLst>
            </p:cNvPr>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90;p25">
            <a:extLst>
              <a:ext uri="{FF2B5EF4-FFF2-40B4-BE49-F238E27FC236}">
                <a16:creationId xmlns:a16="http://schemas.microsoft.com/office/drawing/2014/main" id="{322396D2-7CC8-4902-AE1A-240AE505D84D}"/>
              </a:ext>
            </a:extLst>
          </p:cNvPr>
          <p:cNvSpPr/>
          <p:nvPr/>
        </p:nvSpPr>
        <p:spPr>
          <a:xfrm>
            <a:off x="5532064" y="2021806"/>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79;p25">
            <a:extLst>
              <a:ext uri="{FF2B5EF4-FFF2-40B4-BE49-F238E27FC236}">
                <a16:creationId xmlns:a16="http://schemas.microsoft.com/office/drawing/2014/main" id="{5E772E75-1E2D-4C3D-8EEB-2A87794028C2}"/>
              </a:ext>
            </a:extLst>
          </p:cNvPr>
          <p:cNvSpPr txBox="1">
            <a:spLocks/>
          </p:cNvSpPr>
          <p:nvPr/>
        </p:nvSpPr>
        <p:spPr>
          <a:xfrm>
            <a:off x="6872645" y="2901267"/>
            <a:ext cx="2076000" cy="19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1pPr>
            <a:lvl2pPr marR="0" lvl="1"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2pPr>
            <a:lvl3pPr marR="0" lvl="2"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3pPr>
            <a:lvl4pPr marR="0" lvl="3"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4pPr>
            <a:lvl5pPr marR="0" lvl="4"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5pPr>
            <a:lvl6pPr marR="0" lvl="5"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6pPr>
            <a:lvl7pPr marR="0" lvl="6"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7pPr>
            <a:lvl8pPr marR="0" lvl="7"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8pPr>
            <a:lvl9pPr marR="0" lvl="8" algn="ctr" rtl="0">
              <a:lnSpc>
                <a:spcPct val="100000"/>
              </a:lnSpc>
              <a:spcBef>
                <a:spcPts val="0"/>
              </a:spcBef>
              <a:spcAft>
                <a:spcPts val="0"/>
              </a:spcAft>
              <a:buClr>
                <a:srgbClr val="FFFFFF"/>
              </a:buClr>
              <a:buSzPts val="1200"/>
              <a:buFont typeface="Roboto Black"/>
              <a:buNone/>
              <a:defRPr sz="1200" b="0" i="0" u="none" strike="noStrike" cap="none">
                <a:solidFill>
                  <a:srgbClr val="FFFFFF"/>
                </a:solidFill>
                <a:latin typeface="Roboto Black"/>
                <a:ea typeface="Roboto Black"/>
                <a:cs typeface="Roboto Black"/>
                <a:sym typeface="Roboto Black"/>
              </a:defRPr>
            </a:lvl9pPr>
          </a:lstStyle>
          <a:p>
            <a:r>
              <a:rPr lang="hu-HU" dirty="0"/>
              <a:t>Body</a:t>
            </a:r>
          </a:p>
        </p:txBody>
      </p:sp>
      <p:sp>
        <p:nvSpPr>
          <p:cNvPr id="26" name="Google Shape;278;p25">
            <a:extLst>
              <a:ext uri="{FF2B5EF4-FFF2-40B4-BE49-F238E27FC236}">
                <a16:creationId xmlns:a16="http://schemas.microsoft.com/office/drawing/2014/main" id="{FBD82773-926C-435C-9086-E3AE38D6DA61}"/>
              </a:ext>
            </a:extLst>
          </p:cNvPr>
          <p:cNvSpPr txBox="1">
            <a:spLocks/>
          </p:cNvSpPr>
          <p:nvPr/>
        </p:nvSpPr>
        <p:spPr>
          <a:xfrm>
            <a:off x="6966206" y="3277047"/>
            <a:ext cx="1889400" cy="50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1pPr>
            <a:lvl2pPr marL="914400" marR="0" lvl="1"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2pPr>
            <a:lvl3pPr marL="1371600" marR="0" lvl="2"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3pPr>
            <a:lvl4pPr marL="1828800" marR="0" lvl="3"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4pPr>
            <a:lvl5pPr marL="2286000" marR="0" lvl="4"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5pPr>
            <a:lvl6pPr marL="2743200" marR="0" lvl="5"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6pPr>
            <a:lvl7pPr marL="3200400" marR="0" lvl="6"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7pPr>
            <a:lvl8pPr marL="3657600" marR="0" lvl="7"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8pPr>
            <a:lvl9pPr marL="4114800" marR="0" lvl="8" indent="-317500" algn="ctr" rtl="0">
              <a:lnSpc>
                <a:spcPct val="100000"/>
              </a:lnSpc>
              <a:spcBef>
                <a:spcPts val="0"/>
              </a:spcBef>
              <a:spcAft>
                <a:spcPts val="0"/>
              </a:spcAft>
              <a:buClr>
                <a:srgbClr val="FFFFFF"/>
              </a:buClr>
              <a:buSzPts val="1100"/>
              <a:buFont typeface="Roboto Light"/>
              <a:buNone/>
              <a:defRPr sz="1100" b="0" i="0" u="none" strike="noStrike" cap="none">
                <a:solidFill>
                  <a:srgbClr val="FFFFFF"/>
                </a:solidFill>
                <a:latin typeface="Roboto Light"/>
                <a:ea typeface="Roboto Light"/>
                <a:cs typeface="Roboto Light"/>
                <a:sym typeface="Roboto Light"/>
              </a:defRPr>
            </a:lvl9pPr>
          </a:lstStyle>
          <a:p>
            <a:pPr marL="0" indent="0"/>
            <a:r>
              <a:rPr lang="hu-HU" dirty="0" err="1"/>
              <a:t>Definition</a:t>
            </a:r>
            <a:r>
              <a:rPr lang="hu-HU" dirty="0"/>
              <a:t> of </a:t>
            </a:r>
            <a:r>
              <a:rPr lang="hu-HU" dirty="0" err="1"/>
              <a:t>actual</a:t>
            </a:r>
            <a:r>
              <a:rPr lang="hu-HU" dirty="0"/>
              <a:t> </a:t>
            </a:r>
            <a:r>
              <a:rPr lang="hu-HU" dirty="0" err="1"/>
              <a:t>function</a:t>
            </a:r>
            <a:endParaRPr lang="hu-HU" dirty="0"/>
          </a:p>
        </p:txBody>
      </p:sp>
    </p:spTree>
    <p:extLst>
      <p:ext uri="{BB962C8B-B14F-4D97-AF65-F5344CB8AC3E}">
        <p14:creationId xmlns:p14="http://schemas.microsoft.com/office/powerpoint/2010/main" val="8715799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7"/>
          <p:cNvSpPr txBox="1">
            <a:spLocks noGrp="1"/>
          </p:cNvSpPr>
          <p:nvPr>
            <p:ph type="subTitle" idx="1"/>
          </p:nvPr>
        </p:nvSpPr>
        <p:spPr>
          <a:xfrm>
            <a:off x="2315054" y="1370374"/>
            <a:ext cx="4513893" cy="21340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i="0" dirty="0">
                <a:solidFill>
                  <a:srgbClr val="202124"/>
                </a:solidFill>
                <a:effectLst/>
                <a:latin typeface="arial" panose="020B0604020202020204" pitchFamily="34" charset="0"/>
              </a:rPr>
              <a:t>Polymorphism means "many forms", and it occurs when we have many classes that are related to each other by inheritance. Polymorphism uses those methods to perform different tasks. ... This allows us to perform a single action in different ways.</a:t>
            </a:r>
            <a:endParaRPr dirty="0"/>
          </a:p>
        </p:txBody>
      </p:sp>
    </p:spTree>
    <p:extLst>
      <p:ext uri="{BB962C8B-B14F-4D97-AF65-F5344CB8AC3E}">
        <p14:creationId xmlns:p14="http://schemas.microsoft.com/office/powerpoint/2010/main" val="2643876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30"/>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hu-HU" dirty="0" err="1"/>
              <a:t>Polymorphism</a:t>
            </a:r>
            <a:endParaRPr dirty="0"/>
          </a:p>
        </p:txBody>
      </p:sp>
      <p:sp>
        <p:nvSpPr>
          <p:cNvPr id="564" name="Google Shape;564;p30"/>
          <p:cNvSpPr txBox="1">
            <a:spLocks noGrp="1"/>
          </p:cNvSpPr>
          <p:nvPr>
            <p:ph type="subTitle" idx="1"/>
          </p:nvPr>
        </p:nvSpPr>
        <p:spPr>
          <a:xfrm>
            <a:off x="4816244" y="3543387"/>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hu-HU" dirty="0" err="1">
                <a:solidFill>
                  <a:schemeClr val="lt1"/>
                </a:solidFill>
              </a:rPr>
              <a:t>Different</a:t>
            </a:r>
            <a:r>
              <a:rPr lang="hu-HU" dirty="0">
                <a:solidFill>
                  <a:schemeClr val="lt1"/>
                </a:solidFill>
              </a:rPr>
              <a:t> </a:t>
            </a:r>
            <a:r>
              <a:rPr lang="hu-HU" dirty="0" err="1">
                <a:solidFill>
                  <a:schemeClr val="lt1"/>
                </a:solidFill>
              </a:rPr>
              <a:t>type</a:t>
            </a:r>
            <a:r>
              <a:rPr lang="hu-HU" dirty="0">
                <a:solidFill>
                  <a:schemeClr val="lt1"/>
                </a:solidFill>
              </a:rPr>
              <a:t> of input </a:t>
            </a:r>
            <a:r>
              <a:rPr lang="hu-HU" dirty="0" err="1">
                <a:solidFill>
                  <a:schemeClr val="lt1"/>
                </a:solidFill>
              </a:rPr>
              <a:t>parameters</a:t>
            </a:r>
            <a:r>
              <a:rPr lang="hu-HU" dirty="0">
                <a:solidFill>
                  <a:schemeClr val="lt1"/>
                </a:solidFill>
              </a:rPr>
              <a:t>, </a:t>
            </a:r>
            <a:r>
              <a:rPr lang="hu-HU" dirty="0" err="1">
                <a:solidFill>
                  <a:schemeClr val="lt1"/>
                </a:solidFill>
              </a:rPr>
              <a:t>same</a:t>
            </a:r>
            <a:r>
              <a:rPr lang="hu-HU" dirty="0">
                <a:solidFill>
                  <a:schemeClr val="lt1"/>
                </a:solidFill>
              </a:rPr>
              <a:t> </a:t>
            </a:r>
            <a:r>
              <a:rPr lang="hu-HU" dirty="0" err="1">
                <a:solidFill>
                  <a:schemeClr val="lt1"/>
                </a:solidFill>
              </a:rPr>
              <a:t>function</a:t>
            </a:r>
            <a:r>
              <a:rPr lang="hu-HU" dirty="0">
                <a:solidFill>
                  <a:schemeClr val="lt1"/>
                </a:solidFill>
              </a:rPr>
              <a:t> </a:t>
            </a:r>
            <a:r>
              <a:rPr lang="hu-HU" dirty="0" err="1">
                <a:solidFill>
                  <a:schemeClr val="lt1"/>
                </a:solidFill>
              </a:rPr>
              <a:t>name</a:t>
            </a:r>
            <a:endParaRPr sz="900" dirty="0"/>
          </a:p>
        </p:txBody>
      </p:sp>
      <p:sp>
        <p:nvSpPr>
          <p:cNvPr id="566" name="Google Shape;566;p30"/>
          <p:cNvSpPr txBox="1">
            <a:spLocks noGrp="1"/>
          </p:cNvSpPr>
          <p:nvPr>
            <p:ph type="subTitle" idx="3"/>
          </p:nvPr>
        </p:nvSpPr>
        <p:spPr>
          <a:xfrm>
            <a:off x="2877681" y="3538037"/>
            <a:ext cx="1394100" cy="50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hu-HU" dirty="0" err="1"/>
              <a:t>Different</a:t>
            </a:r>
            <a:r>
              <a:rPr lang="hu-HU" dirty="0"/>
              <a:t> </a:t>
            </a:r>
            <a:r>
              <a:rPr lang="hu-HU" dirty="0" err="1"/>
              <a:t>amount</a:t>
            </a:r>
            <a:r>
              <a:rPr lang="hu-HU" dirty="0"/>
              <a:t> of input </a:t>
            </a:r>
            <a:r>
              <a:rPr lang="hu-HU" dirty="0" err="1"/>
              <a:t>parameters</a:t>
            </a:r>
            <a:r>
              <a:rPr lang="hu-HU" dirty="0"/>
              <a:t>, </a:t>
            </a:r>
            <a:r>
              <a:rPr lang="hu-HU" dirty="0" err="1"/>
              <a:t>same</a:t>
            </a:r>
            <a:r>
              <a:rPr lang="hu-HU" dirty="0"/>
              <a:t> </a:t>
            </a:r>
            <a:r>
              <a:rPr lang="hu-HU" dirty="0" err="1"/>
              <a:t>function</a:t>
            </a:r>
            <a:r>
              <a:rPr lang="hu-HU" dirty="0"/>
              <a:t> </a:t>
            </a:r>
            <a:r>
              <a:rPr lang="hu-HU" dirty="0" err="1"/>
              <a:t>name</a:t>
            </a:r>
            <a:r>
              <a:rPr lang="hu-HU" dirty="0"/>
              <a:t>.</a:t>
            </a:r>
            <a:endParaRPr dirty="0"/>
          </a:p>
        </p:txBody>
      </p:sp>
      <p:sp>
        <p:nvSpPr>
          <p:cNvPr id="570" name="Google Shape;570;p30"/>
          <p:cNvSpPr/>
          <p:nvPr/>
        </p:nvSpPr>
        <p:spPr>
          <a:xfrm>
            <a:off x="2857794" y="3058624"/>
            <a:ext cx="1432353" cy="275589"/>
          </a:xfrm>
          <a:custGeom>
            <a:avLst/>
            <a:gdLst/>
            <a:ahLst/>
            <a:cxnLst/>
            <a:rect l="l" t="t" r="r" b="b"/>
            <a:pathLst>
              <a:path w="76189" h="14659" extrusionOk="0">
                <a:moveTo>
                  <a:pt x="1108" y="1"/>
                </a:moveTo>
                <a:cubicBezTo>
                  <a:pt x="511" y="1"/>
                  <a:pt x="0" y="512"/>
                  <a:pt x="0" y="1109"/>
                </a:cubicBezTo>
                <a:lnTo>
                  <a:pt x="0" y="13636"/>
                </a:lnTo>
                <a:cubicBezTo>
                  <a:pt x="0" y="14318"/>
                  <a:pt x="533" y="14659"/>
                  <a:pt x="1065" y="14659"/>
                </a:cubicBezTo>
                <a:cubicBezTo>
                  <a:pt x="1598" y="14659"/>
                  <a:pt x="2131" y="14318"/>
                  <a:pt x="2131" y="13636"/>
                </a:cubicBezTo>
                <a:lnTo>
                  <a:pt x="2131" y="2131"/>
                </a:lnTo>
                <a:lnTo>
                  <a:pt x="74058" y="2131"/>
                </a:lnTo>
                <a:lnTo>
                  <a:pt x="74058" y="13636"/>
                </a:lnTo>
                <a:cubicBezTo>
                  <a:pt x="74058" y="14233"/>
                  <a:pt x="74569" y="14659"/>
                  <a:pt x="75166" y="14659"/>
                </a:cubicBezTo>
                <a:cubicBezTo>
                  <a:pt x="75763" y="14659"/>
                  <a:pt x="76189" y="14233"/>
                  <a:pt x="76189" y="13636"/>
                </a:cubicBezTo>
                <a:lnTo>
                  <a:pt x="76189" y="1109"/>
                </a:lnTo>
                <a:cubicBezTo>
                  <a:pt x="76189" y="512"/>
                  <a:pt x="75763" y="1"/>
                  <a:pt x="75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0"/>
          <p:cNvSpPr/>
          <p:nvPr/>
        </p:nvSpPr>
        <p:spPr>
          <a:xfrm>
            <a:off x="3059638" y="1798300"/>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0"/>
          <p:cNvSpPr/>
          <p:nvPr/>
        </p:nvSpPr>
        <p:spPr>
          <a:xfrm>
            <a:off x="3554689" y="2182683"/>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9"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0"/>
          <p:cNvSpPr/>
          <p:nvPr/>
        </p:nvSpPr>
        <p:spPr>
          <a:xfrm>
            <a:off x="3210236" y="1930664"/>
            <a:ext cx="727410" cy="641042"/>
          </a:xfrm>
          <a:custGeom>
            <a:avLst/>
            <a:gdLst/>
            <a:ahLst/>
            <a:cxnLst/>
            <a:rect l="l" t="t" r="r" b="b"/>
            <a:pathLst>
              <a:path w="38692" h="34098" extrusionOk="0">
                <a:moveTo>
                  <a:pt x="19335" y="1"/>
                </a:moveTo>
                <a:cubicBezTo>
                  <a:pt x="17178" y="1"/>
                  <a:pt x="14986" y="413"/>
                  <a:pt x="12869" y="1284"/>
                </a:cubicBezTo>
                <a:cubicBezTo>
                  <a:pt x="4177" y="4949"/>
                  <a:pt x="1" y="14834"/>
                  <a:pt x="3665" y="23527"/>
                </a:cubicBezTo>
                <a:cubicBezTo>
                  <a:pt x="6375" y="30106"/>
                  <a:pt x="12745" y="34098"/>
                  <a:pt x="19452" y="34098"/>
                </a:cubicBezTo>
                <a:cubicBezTo>
                  <a:pt x="21606" y="34098"/>
                  <a:pt x="23795" y="33686"/>
                  <a:pt x="25908" y="32816"/>
                </a:cubicBezTo>
                <a:cubicBezTo>
                  <a:pt x="34601" y="29151"/>
                  <a:pt x="38692" y="19181"/>
                  <a:pt x="35112" y="10488"/>
                </a:cubicBezTo>
                <a:cubicBezTo>
                  <a:pt x="32405" y="3976"/>
                  <a:pt x="26039" y="1"/>
                  <a:pt x="19335"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0"/>
          <p:cNvSpPr/>
          <p:nvPr/>
        </p:nvSpPr>
        <p:spPr>
          <a:xfrm>
            <a:off x="3118930" y="1910379"/>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30" y="34162"/>
                  <a:pt x="24109" y="34162"/>
                </a:cubicBezTo>
                <a:cubicBezTo>
                  <a:pt x="20191" y="34162"/>
                  <a:pt x="16200" y="32709"/>
                  <a:pt x="12954" y="29463"/>
                </a:cubicBezTo>
                <a:cubicBezTo>
                  <a:pt x="2923" y="19347"/>
                  <a:pt x="9936" y="2192"/>
                  <a:pt x="24098" y="2192"/>
                </a:cubicBezTo>
                <a:close/>
                <a:moveTo>
                  <a:pt x="24106" y="1"/>
                </a:moveTo>
                <a:cubicBezTo>
                  <a:pt x="19653" y="1"/>
                  <a:pt x="15113" y="1653"/>
                  <a:pt x="11420" y="5346"/>
                </a:cubicBezTo>
                <a:cubicBezTo>
                  <a:pt x="0" y="16765"/>
                  <a:pt x="8096" y="36281"/>
                  <a:pt x="24203" y="36281"/>
                </a:cubicBezTo>
                <a:cubicBezTo>
                  <a:pt x="34260"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0"/>
          <p:cNvSpPr/>
          <p:nvPr/>
        </p:nvSpPr>
        <p:spPr>
          <a:xfrm>
            <a:off x="4998974" y="1798300"/>
            <a:ext cx="1028623" cy="905784"/>
          </a:xfrm>
          <a:custGeom>
            <a:avLst/>
            <a:gdLst/>
            <a:ahLst/>
            <a:cxnLst/>
            <a:rect l="l" t="t" r="r" b="b"/>
            <a:pathLst>
              <a:path w="54714" h="48180" extrusionOk="0">
                <a:moveTo>
                  <a:pt x="27354" y="1"/>
                </a:moveTo>
                <a:cubicBezTo>
                  <a:pt x="24282" y="1"/>
                  <a:pt x="21161" y="594"/>
                  <a:pt x="18153" y="1847"/>
                </a:cubicBezTo>
                <a:cubicBezTo>
                  <a:pt x="5881" y="6960"/>
                  <a:pt x="1" y="21022"/>
                  <a:pt x="5114" y="33294"/>
                </a:cubicBezTo>
                <a:cubicBezTo>
                  <a:pt x="8974" y="42558"/>
                  <a:pt x="17933" y="48179"/>
                  <a:pt x="27372" y="48179"/>
                </a:cubicBezTo>
                <a:cubicBezTo>
                  <a:pt x="30437" y="48179"/>
                  <a:pt x="33553" y="47586"/>
                  <a:pt x="36561" y="46333"/>
                </a:cubicBezTo>
                <a:cubicBezTo>
                  <a:pt x="48918" y="41220"/>
                  <a:pt x="54713" y="27158"/>
                  <a:pt x="49600" y="14886"/>
                </a:cubicBezTo>
                <a:cubicBezTo>
                  <a:pt x="45805" y="5622"/>
                  <a:pt x="36813" y="1"/>
                  <a:pt x="27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0"/>
          <p:cNvSpPr/>
          <p:nvPr/>
        </p:nvSpPr>
        <p:spPr>
          <a:xfrm>
            <a:off x="4796303" y="3058624"/>
            <a:ext cx="1433970" cy="275589"/>
          </a:xfrm>
          <a:custGeom>
            <a:avLst/>
            <a:gdLst/>
            <a:ahLst/>
            <a:cxnLst/>
            <a:rect l="l" t="t" r="r" b="b"/>
            <a:pathLst>
              <a:path w="76275" h="14659" extrusionOk="0">
                <a:moveTo>
                  <a:pt x="1109" y="1"/>
                </a:moveTo>
                <a:cubicBezTo>
                  <a:pt x="512" y="1"/>
                  <a:pt x="1" y="512"/>
                  <a:pt x="1" y="1109"/>
                </a:cubicBezTo>
                <a:lnTo>
                  <a:pt x="1" y="13636"/>
                </a:lnTo>
                <a:cubicBezTo>
                  <a:pt x="1" y="14318"/>
                  <a:pt x="533" y="14659"/>
                  <a:pt x="1066" y="14659"/>
                </a:cubicBezTo>
                <a:cubicBezTo>
                  <a:pt x="1599" y="14659"/>
                  <a:pt x="2131" y="14318"/>
                  <a:pt x="2131" y="13636"/>
                </a:cubicBezTo>
                <a:lnTo>
                  <a:pt x="2131" y="2131"/>
                </a:lnTo>
                <a:lnTo>
                  <a:pt x="74144" y="2131"/>
                </a:lnTo>
                <a:lnTo>
                  <a:pt x="74144" y="13636"/>
                </a:lnTo>
                <a:cubicBezTo>
                  <a:pt x="74144" y="14233"/>
                  <a:pt x="74570" y="14659"/>
                  <a:pt x="75167" y="14659"/>
                </a:cubicBezTo>
                <a:cubicBezTo>
                  <a:pt x="75763" y="14659"/>
                  <a:pt x="76275" y="14233"/>
                  <a:pt x="76275" y="13636"/>
                </a:cubicBezTo>
                <a:lnTo>
                  <a:pt x="76275" y="1109"/>
                </a:lnTo>
                <a:cubicBezTo>
                  <a:pt x="76275" y="512"/>
                  <a:pt x="75763" y="1"/>
                  <a:pt x="751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0"/>
          <p:cNvSpPr/>
          <p:nvPr/>
        </p:nvSpPr>
        <p:spPr>
          <a:xfrm>
            <a:off x="5493217" y="2182683"/>
            <a:ext cx="40082" cy="916068"/>
          </a:xfrm>
          <a:custGeom>
            <a:avLst/>
            <a:gdLst/>
            <a:ahLst/>
            <a:cxnLst/>
            <a:rect l="l" t="t" r="r" b="b"/>
            <a:pathLst>
              <a:path w="2132" h="48727" extrusionOk="0">
                <a:moveTo>
                  <a:pt x="1066" y="1"/>
                </a:moveTo>
                <a:cubicBezTo>
                  <a:pt x="533" y="1"/>
                  <a:pt x="1" y="363"/>
                  <a:pt x="1" y="1087"/>
                </a:cubicBezTo>
                <a:lnTo>
                  <a:pt x="1" y="47704"/>
                </a:lnTo>
                <a:cubicBezTo>
                  <a:pt x="1" y="48300"/>
                  <a:pt x="427" y="48726"/>
                  <a:pt x="1023" y="48726"/>
                </a:cubicBezTo>
                <a:cubicBezTo>
                  <a:pt x="1620" y="48726"/>
                  <a:pt x="2131" y="48300"/>
                  <a:pt x="2131" y="47704"/>
                </a:cubicBezTo>
                <a:lnTo>
                  <a:pt x="2131" y="1087"/>
                </a:lnTo>
                <a:cubicBezTo>
                  <a:pt x="2131" y="363"/>
                  <a:pt x="1598" y="1"/>
                  <a:pt x="10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0"/>
          <p:cNvSpPr/>
          <p:nvPr/>
        </p:nvSpPr>
        <p:spPr>
          <a:xfrm>
            <a:off x="5148764" y="1930701"/>
            <a:ext cx="727410" cy="641005"/>
          </a:xfrm>
          <a:custGeom>
            <a:avLst/>
            <a:gdLst/>
            <a:ahLst/>
            <a:cxnLst/>
            <a:rect l="l" t="t" r="r" b="b"/>
            <a:pathLst>
              <a:path w="38692" h="34096" extrusionOk="0">
                <a:moveTo>
                  <a:pt x="19326" y="0"/>
                </a:moveTo>
                <a:cubicBezTo>
                  <a:pt x="17171" y="0"/>
                  <a:pt x="14983" y="412"/>
                  <a:pt x="12869" y="1282"/>
                </a:cubicBezTo>
                <a:cubicBezTo>
                  <a:pt x="4177" y="4947"/>
                  <a:pt x="1" y="14917"/>
                  <a:pt x="3665" y="23525"/>
                </a:cubicBezTo>
                <a:cubicBezTo>
                  <a:pt x="6374" y="30104"/>
                  <a:pt x="12745" y="34096"/>
                  <a:pt x="19452" y="34096"/>
                </a:cubicBezTo>
                <a:cubicBezTo>
                  <a:pt x="21606" y="34096"/>
                  <a:pt x="23795" y="33684"/>
                  <a:pt x="25908" y="32814"/>
                </a:cubicBezTo>
                <a:cubicBezTo>
                  <a:pt x="34601" y="29149"/>
                  <a:pt x="38692" y="19264"/>
                  <a:pt x="35112" y="10571"/>
                </a:cubicBezTo>
                <a:cubicBezTo>
                  <a:pt x="32403" y="3992"/>
                  <a:pt x="26032" y="0"/>
                  <a:pt x="19326"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0"/>
          <p:cNvSpPr/>
          <p:nvPr/>
        </p:nvSpPr>
        <p:spPr>
          <a:xfrm>
            <a:off x="5057457" y="1910379"/>
            <a:ext cx="796293" cy="682102"/>
          </a:xfrm>
          <a:custGeom>
            <a:avLst/>
            <a:gdLst/>
            <a:ahLst/>
            <a:cxnLst/>
            <a:rect l="l" t="t" r="r" b="b"/>
            <a:pathLst>
              <a:path w="42356" h="36282" extrusionOk="0">
                <a:moveTo>
                  <a:pt x="24098" y="2192"/>
                </a:moveTo>
                <a:cubicBezTo>
                  <a:pt x="24133" y="2192"/>
                  <a:pt x="24168" y="2192"/>
                  <a:pt x="24203" y="2193"/>
                </a:cubicBezTo>
                <a:cubicBezTo>
                  <a:pt x="33066" y="2193"/>
                  <a:pt x="40225" y="9266"/>
                  <a:pt x="40225" y="18129"/>
                </a:cubicBezTo>
                <a:cubicBezTo>
                  <a:pt x="40225" y="27767"/>
                  <a:pt x="32329" y="34162"/>
                  <a:pt x="24109" y="34162"/>
                </a:cubicBezTo>
                <a:cubicBezTo>
                  <a:pt x="20191" y="34162"/>
                  <a:pt x="16200" y="32709"/>
                  <a:pt x="12954" y="29463"/>
                </a:cubicBezTo>
                <a:cubicBezTo>
                  <a:pt x="2922" y="19347"/>
                  <a:pt x="9936" y="2192"/>
                  <a:pt x="24098" y="2192"/>
                </a:cubicBezTo>
                <a:close/>
                <a:moveTo>
                  <a:pt x="24106" y="1"/>
                </a:moveTo>
                <a:cubicBezTo>
                  <a:pt x="19653" y="1"/>
                  <a:pt x="15113" y="1653"/>
                  <a:pt x="11420" y="5346"/>
                </a:cubicBezTo>
                <a:cubicBezTo>
                  <a:pt x="0" y="16765"/>
                  <a:pt x="8096" y="36281"/>
                  <a:pt x="24203" y="36281"/>
                </a:cubicBezTo>
                <a:cubicBezTo>
                  <a:pt x="34259" y="36281"/>
                  <a:pt x="42356" y="28100"/>
                  <a:pt x="42356" y="18129"/>
                </a:cubicBezTo>
                <a:cubicBezTo>
                  <a:pt x="42356" y="7231"/>
                  <a:pt x="33422" y="1"/>
                  <a:pt x="2410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 name="Google Shape;585;p30"/>
          <p:cNvGrpSpPr/>
          <p:nvPr/>
        </p:nvGrpSpPr>
        <p:grpSpPr>
          <a:xfrm>
            <a:off x="3426312" y="2121754"/>
            <a:ext cx="295272" cy="295272"/>
            <a:chOff x="1190625" y="238125"/>
            <a:chExt cx="5226050" cy="5226050"/>
          </a:xfrm>
        </p:grpSpPr>
        <p:sp>
          <p:nvSpPr>
            <p:cNvPr id="586" name="Google Shape;586;p30"/>
            <p:cNvSpPr/>
            <p:nvPr/>
          </p:nvSpPr>
          <p:spPr>
            <a:xfrm>
              <a:off x="1190625" y="1515525"/>
              <a:ext cx="1645000" cy="2151125"/>
            </a:xfrm>
            <a:custGeom>
              <a:avLst/>
              <a:gdLst/>
              <a:ahLst/>
              <a:cxnLst/>
              <a:rect l="l" t="t" r="r" b="b"/>
              <a:pathLst>
                <a:path w="65800" h="86045" extrusionOk="0">
                  <a:moveTo>
                    <a:pt x="15900" y="1"/>
                  </a:moveTo>
                  <a:cubicBezTo>
                    <a:pt x="15179" y="1"/>
                    <a:pt x="14457" y="360"/>
                    <a:pt x="14044" y="1081"/>
                  </a:cubicBezTo>
                  <a:cubicBezTo>
                    <a:pt x="5120" y="16475"/>
                    <a:pt x="0" y="34358"/>
                    <a:pt x="0" y="53434"/>
                  </a:cubicBezTo>
                  <a:cubicBezTo>
                    <a:pt x="0" y="64269"/>
                    <a:pt x="1648" y="74718"/>
                    <a:pt x="4716" y="84536"/>
                  </a:cubicBezTo>
                  <a:cubicBezTo>
                    <a:pt x="4997" y="85431"/>
                    <a:pt x="5821" y="86044"/>
                    <a:pt x="6750" y="86044"/>
                  </a:cubicBezTo>
                  <a:lnTo>
                    <a:pt x="63117" y="86044"/>
                  </a:lnTo>
                  <a:cubicBezTo>
                    <a:pt x="64766" y="86044"/>
                    <a:pt x="65800" y="84256"/>
                    <a:pt x="64976" y="82836"/>
                  </a:cubicBezTo>
                  <a:lnTo>
                    <a:pt x="17743" y="1064"/>
                  </a:lnTo>
                  <a:cubicBezTo>
                    <a:pt x="17332" y="356"/>
                    <a:pt x="16617" y="1"/>
                    <a:pt x="159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0"/>
            <p:cNvSpPr/>
            <p:nvPr/>
          </p:nvSpPr>
          <p:spPr>
            <a:xfrm>
              <a:off x="1865625" y="238125"/>
              <a:ext cx="2005325" cy="2148975"/>
            </a:xfrm>
            <a:custGeom>
              <a:avLst/>
              <a:gdLst/>
              <a:ahLst/>
              <a:cxnLst/>
              <a:rect l="l" t="t" r="r" b="b"/>
              <a:pathLst>
                <a:path w="80213" h="85959" extrusionOk="0">
                  <a:moveTo>
                    <a:pt x="77530" y="0"/>
                  </a:moveTo>
                  <a:cubicBezTo>
                    <a:pt x="47163" y="0"/>
                    <a:pt x="19847" y="12939"/>
                    <a:pt x="754" y="33610"/>
                  </a:cubicBezTo>
                  <a:cubicBezTo>
                    <a:pt x="105" y="34294"/>
                    <a:pt x="0" y="35311"/>
                    <a:pt x="456" y="36135"/>
                  </a:cubicBezTo>
                  <a:lnTo>
                    <a:pt x="28614" y="84893"/>
                  </a:lnTo>
                  <a:cubicBezTo>
                    <a:pt x="29026" y="85603"/>
                    <a:pt x="29749" y="85958"/>
                    <a:pt x="30472" y="85958"/>
                  </a:cubicBezTo>
                  <a:cubicBezTo>
                    <a:pt x="31195" y="85958"/>
                    <a:pt x="31918" y="85603"/>
                    <a:pt x="32330" y="84893"/>
                  </a:cubicBezTo>
                  <a:lnTo>
                    <a:pt x="79406" y="3208"/>
                  </a:lnTo>
                  <a:cubicBezTo>
                    <a:pt x="80212" y="1788"/>
                    <a:pt x="79195" y="0"/>
                    <a:pt x="77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0"/>
            <p:cNvSpPr/>
            <p:nvPr/>
          </p:nvSpPr>
          <p:spPr>
            <a:xfrm>
              <a:off x="4772975" y="2037400"/>
              <a:ext cx="1643700" cy="2149150"/>
            </a:xfrm>
            <a:custGeom>
              <a:avLst/>
              <a:gdLst/>
              <a:ahLst/>
              <a:cxnLst/>
              <a:rect l="l" t="t" r="r" b="b"/>
              <a:pathLst>
                <a:path w="65748" h="85966" extrusionOk="0">
                  <a:moveTo>
                    <a:pt x="2683" y="0"/>
                  </a:moveTo>
                  <a:cubicBezTo>
                    <a:pt x="1035" y="0"/>
                    <a:pt x="0" y="1789"/>
                    <a:pt x="824" y="3209"/>
                  </a:cubicBezTo>
                  <a:lnTo>
                    <a:pt x="48022" y="84893"/>
                  </a:lnTo>
                  <a:cubicBezTo>
                    <a:pt x="48433" y="85610"/>
                    <a:pt x="49149" y="85965"/>
                    <a:pt x="49865" y="85965"/>
                  </a:cubicBezTo>
                  <a:cubicBezTo>
                    <a:pt x="50586" y="85965"/>
                    <a:pt x="51308" y="85606"/>
                    <a:pt x="51721" y="84893"/>
                  </a:cubicBezTo>
                  <a:cubicBezTo>
                    <a:pt x="60646" y="69500"/>
                    <a:pt x="65748" y="51617"/>
                    <a:pt x="65748" y="32559"/>
                  </a:cubicBezTo>
                  <a:cubicBezTo>
                    <a:pt x="65748" y="21741"/>
                    <a:pt x="64117" y="11327"/>
                    <a:pt x="61066" y="1508"/>
                  </a:cubicBezTo>
                  <a:cubicBezTo>
                    <a:pt x="60786" y="614"/>
                    <a:pt x="59962" y="0"/>
                    <a:pt x="590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0"/>
            <p:cNvSpPr/>
            <p:nvPr/>
          </p:nvSpPr>
          <p:spPr>
            <a:xfrm>
              <a:off x="3595225" y="300300"/>
              <a:ext cx="2493600" cy="1326850"/>
            </a:xfrm>
            <a:custGeom>
              <a:avLst/>
              <a:gdLst/>
              <a:ahLst/>
              <a:cxnLst/>
              <a:rect l="l" t="t" r="r" b="b"/>
              <a:pathLst>
                <a:path w="99744" h="53074" extrusionOk="0">
                  <a:moveTo>
                    <a:pt x="30831" y="0"/>
                  </a:moveTo>
                  <a:cubicBezTo>
                    <a:pt x="30083" y="0"/>
                    <a:pt x="29374" y="393"/>
                    <a:pt x="28999" y="1072"/>
                  </a:cubicBezTo>
                  <a:lnTo>
                    <a:pt x="807" y="49865"/>
                  </a:lnTo>
                  <a:cubicBezTo>
                    <a:pt x="0" y="51303"/>
                    <a:pt x="1017" y="53074"/>
                    <a:pt x="2665" y="53074"/>
                  </a:cubicBezTo>
                  <a:lnTo>
                    <a:pt x="97078" y="53056"/>
                  </a:lnTo>
                  <a:cubicBezTo>
                    <a:pt x="98709" y="53056"/>
                    <a:pt x="99743" y="51286"/>
                    <a:pt x="98919" y="49865"/>
                  </a:cubicBezTo>
                  <a:cubicBezTo>
                    <a:pt x="84542" y="24952"/>
                    <a:pt x="60190" y="6525"/>
                    <a:pt x="31313" y="55"/>
                  </a:cubicBezTo>
                  <a:cubicBezTo>
                    <a:pt x="31153" y="18"/>
                    <a:pt x="30991" y="0"/>
                    <a:pt x="308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0"/>
            <p:cNvSpPr/>
            <p:nvPr/>
          </p:nvSpPr>
          <p:spPr>
            <a:xfrm>
              <a:off x="1519350" y="4075125"/>
              <a:ext cx="2490100" cy="1326425"/>
            </a:xfrm>
            <a:custGeom>
              <a:avLst/>
              <a:gdLst/>
              <a:ahLst/>
              <a:cxnLst/>
              <a:rect l="l" t="t" r="r" b="b"/>
              <a:pathLst>
                <a:path w="99604" h="53057" extrusionOk="0">
                  <a:moveTo>
                    <a:pt x="96921" y="1"/>
                  </a:moveTo>
                  <a:lnTo>
                    <a:pt x="2683" y="88"/>
                  </a:lnTo>
                  <a:cubicBezTo>
                    <a:pt x="1052" y="106"/>
                    <a:pt x="0" y="1877"/>
                    <a:pt x="825" y="3297"/>
                  </a:cubicBezTo>
                  <a:cubicBezTo>
                    <a:pt x="15201" y="28141"/>
                    <a:pt x="39484" y="46515"/>
                    <a:pt x="68290" y="53002"/>
                  </a:cubicBezTo>
                  <a:cubicBezTo>
                    <a:pt x="68451" y="53039"/>
                    <a:pt x="68613" y="53057"/>
                    <a:pt x="68773" y="53057"/>
                  </a:cubicBezTo>
                  <a:cubicBezTo>
                    <a:pt x="69521" y="53057"/>
                    <a:pt x="70232" y="52664"/>
                    <a:pt x="70622" y="51985"/>
                  </a:cubicBezTo>
                  <a:lnTo>
                    <a:pt x="98779" y="3209"/>
                  </a:lnTo>
                  <a:cubicBezTo>
                    <a:pt x="99603" y="1789"/>
                    <a:pt x="98569" y="1"/>
                    <a:pt x="96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0"/>
            <p:cNvSpPr/>
            <p:nvPr/>
          </p:nvSpPr>
          <p:spPr>
            <a:xfrm>
              <a:off x="3733275" y="3314750"/>
              <a:ext cx="2008825" cy="2149425"/>
            </a:xfrm>
            <a:custGeom>
              <a:avLst/>
              <a:gdLst/>
              <a:ahLst/>
              <a:cxnLst/>
              <a:rect l="l" t="t" r="r" b="b"/>
              <a:pathLst>
                <a:path w="80353" h="85977" extrusionOk="0">
                  <a:moveTo>
                    <a:pt x="49872" y="1"/>
                  </a:moveTo>
                  <a:cubicBezTo>
                    <a:pt x="49154" y="1"/>
                    <a:pt x="48435" y="356"/>
                    <a:pt x="48023" y="1066"/>
                  </a:cubicBezTo>
                  <a:lnTo>
                    <a:pt x="825" y="82768"/>
                  </a:lnTo>
                  <a:cubicBezTo>
                    <a:pt x="1" y="84188"/>
                    <a:pt x="1035" y="85977"/>
                    <a:pt x="2666" y="85977"/>
                  </a:cubicBezTo>
                  <a:lnTo>
                    <a:pt x="2824" y="85977"/>
                  </a:lnTo>
                  <a:cubicBezTo>
                    <a:pt x="33173" y="85977"/>
                    <a:pt x="60506" y="73037"/>
                    <a:pt x="79599" y="52367"/>
                  </a:cubicBezTo>
                  <a:cubicBezTo>
                    <a:pt x="80248" y="51683"/>
                    <a:pt x="80353" y="50666"/>
                    <a:pt x="79897" y="49842"/>
                  </a:cubicBezTo>
                  <a:lnTo>
                    <a:pt x="51722" y="1066"/>
                  </a:lnTo>
                  <a:cubicBezTo>
                    <a:pt x="51310" y="356"/>
                    <a:pt x="50591" y="1"/>
                    <a:pt x="498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30"/>
          <p:cNvGrpSpPr/>
          <p:nvPr/>
        </p:nvGrpSpPr>
        <p:grpSpPr>
          <a:xfrm>
            <a:off x="5351200" y="2110471"/>
            <a:ext cx="317750" cy="317849"/>
            <a:chOff x="1191425" y="238125"/>
            <a:chExt cx="5217575" cy="5219200"/>
          </a:xfrm>
        </p:grpSpPr>
        <p:sp>
          <p:nvSpPr>
            <p:cNvPr id="593" name="Google Shape;593;p30"/>
            <p:cNvSpPr/>
            <p:nvPr/>
          </p:nvSpPr>
          <p:spPr>
            <a:xfrm>
              <a:off x="1191425" y="3001025"/>
              <a:ext cx="2474250" cy="2456300"/>
            </a:xfrm>
            <a:custGeom>
              <a:avLst/>
              <a:gdLst/>
              <a:ahLst/>
              <a:cxnLst/>
              <a:rect l="l" t="t" r="r" b="b"/>
              <a:pathLst>
                <a:path w="98970" h="98252" extrusionOk="0">
                  <a:moveTo>
                    <a:pt x="1" y="0"/>
                  </a:moveTo>
                  <a:cubicBezTo>
                    <a:pt x="1469" y="25607"/>
                    <a:pt x="12168" y="49484"/>
                    <a:pt x="30435" y="67784"/>
                  </a:cubicBezTo>
                  <a:cubicBezTo>
                    <a:pt x="48898" y="86247"/>
                    <a:pt x="73069" y="96946"/>
                    <a:pt x="98969" y="98251"/>
                  </a:cubicBezTo>
                  <a:lnTo>
                    <a:pt x="98969" y="55030"/>
                  </a:lnTo>
                  <a:cubicBezTo>
                    <a:pt x="69644" y="52485"/>
                    <a:pt x="46158" y="29228"/>
                    <a:pt x="4325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0"/>
            <p:cNvSpPr/>
            <p:nvPr/>
          </p:nvSpPr>
          <p:spPr>
            <a:xfrm>
              <a:off x="3972275" y="3001025"/>
              <a:ext cx="2436725" cy="2453850"/>
            </a:xfrm>
            <a:custGeom>
              <a:avLst/>
              <a:gdLst/>
              <a:ahLst/>
              <a:cxnLst/>
              <a:rect l="l" t="t" r="r" b="b"/>
              <a:pathLst>
                <a:path w="97469" h="98154" extrusionOk="0">
                  <a:moveTo>
                    <a:pt x="54215" y="0"/>
                  </a:moveTo>
                  <a:cubicBezTo>
                    <a:pt x="51344" y="28706"/>
                    <a:pt x="28608" y="51670"/>
                    <a:pt x="0" y="54867"/>
                  </a:cubicBezTo>
                  <a:lnTo>
                    <a:pt x="0" y="98153"/>
                  </a:lnTo>
                  <a:cubicBezTo>
                    <a:pt x="25313" y="96522"/>
                    <a:pt x="48898" y="85888"/>
                    <a:pt x="67034" y="67784"/>
                  </a:cubicBezTo>
                  <a:cubicBezTo>
                    <a:pt x="85301" y="49484"/>
                    <a:pt x="96001" y="25607"/>
                    <a:pt x="974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0"/>
            <p:cNvSpPr/>
            <p:nvPr/>
          </p:nvSpPr>
          <p:spPr>
            <a:xfrm>
              <a:off x="1191425" y="238125"/>
              <a:ext cx="2474250" cy="2456300"/>
            </a:xfrm>
            <a:custGeom>
              <a:avLst/>
              <a:gdLst/>
              <a:ahLst/>
              <a:cxnLst/>
              <a:rect l="l" t="t" r="r" b="b"/>
              <a:pathLst>
                <a:path w="98970" h="98252" extrusionOk="0">
                  <a:moveTo>
                    <a:pt x="98969" y="0"/>
                  </a:moveTo>
                  <a:cubicBezTo>
                    <a:pt x="73069" y="1305"/>
                    <a:pt x="48898" y="12004"/>
                    <a:pt x="30435" y="30467"/>
                  </a:cubicBezTo>
                  <a:cubicBezTo>
                    <a:pt x="12168" y="48767"/>
                    <a:pt x="1469" y="72644"/>
                    <a:pt x="1" y="98251"/>
                  </a:cubicBezTo>
                  <a:lnTo>
                    <a:pt x="43255" y="98251"/>
                  </a:lnTo>
                  <a:cubicBezTo>
                    <a:pt x="46158" y="69024"/>
                    <a:pt x="69644" y="45766"/>
                    <a:pt x="98969" y="43221"/>
                  </a:cubicBezTo>
                  <a:lnTo>
                    <a:pt x="9896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0"/>
            <p:cNvSpPr/>
            <p:nvPr/>
          </p:nvSpPr>
          <p:spPr>
            <a:xfrm>
              <a:off x="3972275" y="240550"/>
              <a:ext cx="2436725" cy="2453875"/>
            </a:xfrm>
            <a:custGeom>
              <a:avLst/>
              <a:gdLst/>
              <a:ahLst/>
              <a:cxnLst/>
              <a:rect l="l" t="t" r="r" b="b"/>
              <a:pathLst>
                <a:path w="97469" h="98155" extrusionOk="0">
                  <a:moveTo>
                    <a:pt x="0" y="1"/>
                  </a:moveTo>
                  <a:lnTo>
                    <a:pt x="0" y="43287"/>
                  </a:lnTo>
                  <a:cubicBezTo>
                    <a:pt x="28608" y="46484"/>
                    <a:pt x="51344" y="69449"/>
                    <a:pt x="54215" y="98154"/>
                  </a:cubicBezTo>
                  <a:lnTo>
                    <a:pt x="97469" y="98154"/>
                  </a:lnTo>
                  <a:cubicBezTo>
                    <a:pt x="96001" y="72547"/>
                    <a:pt x="85301" y="48670"/>
                    <a:pt x="67034" y="30370"/>
                  </a:cubicBezTo>
                  <a:cubicBezTo>
                    <a:pt x="48898" y="12266"/>
                    <a:pt x="25313" y="16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0"/>
            <p:cNvSpPr/>
            <p:nvPr/>
          </p:nvSpPr>
          <p:spPr>
            <a:xfrm>
              <a:off x="3054850" y="2520700"/>
              <a:ext cx="680950" cy="715200"/>
            </a:xfrm>
            <a:custGeom>
              <a:avLst/>
              <a:gdLst/>
              <a:ahLst/>
              <a:cxnLst/>
              <a:rect l="l" t="t" r="r" b="b"/>
              <a:pathLst>
                <a:path w="27238" h="28608" extrusionOk="0">
                  <a:moveTo>
                    <a:pt x="0" y="0"/>
                  </a:moveTo>
                  <a:lnTo>
                    <a:pt x="0" y="6948"/>
                  </a:lnTo>
                  <a:lnTo>
                    <a:pt x="0" y="15364"/>
                  </a:lnTo>
                  <a:cubicBezTo>
                    <a:pt x="0" y="16734"/>
                    <a:pt x="130" y="18039"/>
                    <a:pt x="391" y="19213"/>
                  </a:cubicBezTo>
                  <a:cubicBezTo>
                    <a:pt x="1761" y="25215"/>
                    <a:pt x="6459" y="28608"/>
                    <a:pt x="13635" y="28608"/>
                  </a:cubicBezTo>
                  <a:cubicBezTo>
                    <a:pt x="18430" y="28608"/>
                    <a:pt x="22116" y="27074"/>
                    <a:pt x="24432" y="24269"/>
                  </a:cubicBezTo>
                  <a:cubicBezTo>
                    <a:pt x="26259" y="22084"/>
                    <a:pt x="27238" y="19083"/>
                    <a:pt x="27238" y="15364"/>
                  </a:cubicBezTo>
                  <a:lnTo>
                    <a:pt x="27238" y="0"/>
                  </a:lnTo>
                  <a:lnTo>
                    <a:pt x="17974" y="0"/>
                  </a:lnTo>
                  <a:lnTo>
                    <a:pt x="17974" y="6948"/>
                  </a:lnTo>
                  <a:lnTo>
                    <a:pt x="17974" y="15103"/>
                  </a:lnTo>
                  <a:cubicBezTo>
                    <a:pt x="17974" y="16930"/>
                    <a:pt x="17680" y="18267"/>
                    <a:pt x="17125" y="19213"/>
                  </a:cubicBezTo>
                  <a:cubicBezTo>
                    <a:pt x="16375" y="20453"/>
                    <a:pt x="15201" y="20975"/>
                    <a:pt x="13700" y="20975"/>
                  </a:cubicBezTo>
                  <a:cubicBezTo>
                    <a:pt x="12200" y="20975"/>
                    <a:pt x="11026" y="20453"/>
                    <a:pt x="10275" y="19213"/>
                  </a:cubicBezTo>
                  <a:cubicBezTo>
                    <a:pt x="9721" y="18267"/>
                    <a:pt x="9427" y="16930"/>
                    <a:pt x="9427" y="15103"/>
                  </a:cubicBezTo>
                  <a:lnTo>
                    <a:pt x="9427" y="6948"/>
                  </a:lnTo>
                  <a:lnTo>
                    <a:pt x="94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0"/>
            <p:cNvSpPr/>
            <p:nvPr/>
          </p:nvSpPr>
          <p:spPr>
            <a:xfrm>
              <a:off x="3818950" y="2520700"/>
              <a:ext cx="776375" cy="698900"/>
            </a:xfrm>
            <a:custGeom>
              <a:avLst/>
              <a:gdLst/>
              <a:ahLst/>
              <a:cxnLst/>
              <a:rect l="l" t="t" r="r" b="b"/>
              <a:pathLst>
                <a:path w="31055" h="27956" extrusionOk="0">
                  <a:moveTo>
                    <a:pt x="360" y="0"/>
                  </a:moveTo>
                  <a:lnTo>
                    <a:pt x="10113" y="13863"/>
                  </a:lnTo>
                  <a:lnTo>
                    <a:pt x="6264" y="19213"/>
                  </a:lnTo>
                  <a:lnTo>
                    <a:pt x="6133" y="19409"/>
                  </a:lnTo>
                  <a:lnTo>
                    <a:pt x="1" y="27955"/>
                  </a:lnTo>
                  <a:lnTo>
                    <a:pt x="10733" y="27955"/>
                  </a:lnTo>
                  <a:lnTo>
                    <a:pt x="15463" y="20485"/>
                  </a:lnTo>
                  <a:lnTo>
                    <a:pt x="20290" y="27955"/>
                  </a:lnTo>
                  <a:lnTo>
                    <a:pt x="31055" y="27955"/>
                  </a:lnTo>
                  <a:lnTo>
                    <a:pt x="24825" y="19213"/>
                  </a:lnTo>
                  <a:lnTo>
                    <a:pt x="20747" y="13505"/>
                  </a:lnTo>
                  <a:lnTo>
                    <a:pt x="25477" y="6948"/>
                  </a:lnTo>
                  <a:lnTo>
                    <a:pt x="30468" y="0"/>
                  </a:lnTo>
                  <a:lnTo>
                    <a:pt x="20323" y="0"/>
                  </a:lnTo>
                  <a:lnTo>
                    <a:pt x="15724" y="6948"/>
                  </a:lnTo>
                  <a:lnTo>
                    <a:pt x="15691" y="7013"/>
                  </a:lnTo>
                  <a:lnTo>
                    <a:pt x="15658" y="6948"/>
                  </a:lnTo>
                  <a:lnTo>
                    <a:pt x="109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0" name="Google Shape;600;p30"/>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10681104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29"/>
          <p:cNvSpPr/>
          <p:nvPr/>
        </p:nvSpPr>
        <p:spPr>
          <a:xfrm rot="10800000">
            <a:off x="5511050" y="190293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9"/>
          <p:cNvSpPr/>
          <p:nvPr/>
        </p:nvSpPr>
        <p:spPr>
          <a:xfrm rot="10800000">
            <a:off x="5511050" y="2606325"/>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9"/>
          <p:cNvSpPr/>
          <p:nvPr/>
        </p:nvSpPr>
        <p:spPr>
          <a:xfrm rot="10800000">
            <a:off x="5511050" y="3309688"/>
            <a:ext cx="2326500" cy="381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9"/>
          <p:cNvSpPr txBox="1">
            <a:spLocks noGrp="1"/>
          </p:cNvSpPr>
          <p:nvPr>
            <p:ph type="ctrTitle" idx="4"/>
          </p:nvPr>
        </p:nvSpPr>
        <p:spPr>
          <a:xfrm>
            <a:off x="256200" y="637927"/>
            <a:ext cx="7833900" cy="606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solidFill>
                  <a:srgbClr val="FFFFFF"/>
                </a:solidFill>
              </a:rPr>
              <a:t>Advantages</a:t>
            </a:r>
            <a:endParaRPr dirty="0">
              <a:solidFill>
                <a:srgbClr val="FFFFFF"/>
              </a:solidFill>
            </a:endParaRPr>
          </a:p>
        </p:txBody>
      </p:sp>
      <p:sp>
        <p:nvSpPr>
          <p:cNvPr id="450" name="Google Shape;450;p29"/>
          <p:cNvSpPr/>
          <p:nvPr/>
        </p:nvSpPr>
        <p:spPr>
          <a:xfrm>
            <a:off x="7903950" y="18494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9"/>
          <p:cNvSpPr/>
          <p:nvPr/>
        </p:nvSpPr>
        <p:spPr>
          <a:xfrm>
            <a:off x="7903950" y="255082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9"/>
          <p:cNvSpPr/>
          <p:nvPr/>
        </p:nvSpPr>
        <p:spPr>
          <a:xfrm>
            <a:off x="8021111" y="2667988"/>
            <a:ext cx="189568" cy="189570"/>
          </a:xfrm>
          <a:custGeom>
            <a:avLst/>
            <a:gdLst/>
            <a:ahLst/>
            <a:cxnLst/>
            <a:rect l="l" t="t" r="r" b="b"/>
            <a:pathLst>
              <a:path w="92472" h="92473" extrusionOk="0">
                <a:moveTo>
                  <a:pt x="67996" y="0"/>
                </a:moveTo>
                <a:cubicBezTo>
                  <a:pt x="66508" y="0"/>
                  <a:pt x="65294" y="1200"/>
                  <a:pt x="65294" y="2702"/>
                </a:cubicBezTo>
                <a:lnTo>
                  <a:pt x="65294" y="21760"/>
                </a:lnTo>
                <a:lnTo>
                  <a:pt x="46236" y="21760"/>
                </a:lnTo>
                <a:cubicBezTo>
                  <a:pt x="44733" y="21760"/>
                  <a:pt x="43534" y="22974"/>
                  <a:pt x="43534" y="24462"/>
                </a:cubicBezTo>
                <a:lnTo>
                  <a:pt x="43534" y="43520"/>
                </a:lnTo>
                <a:lnTo>
                  <a:pt x="24476" y="43520"/>
                </a:lnTo>
                <a:cubicBezTo>
                  <a:pt x="22974" y="43520"/>
                  <a:pt x="21760" y="44734"/>
                  <a:pt x="21760" y="46236"/>
                </a:cubicBezTo>
                <a:lnTo>
                  <a:pt x="21760" y="65280"/>
                </a:lnTo>
                <a:lnTo>
                  <a:pt x="2717" y="65280"/>
                </a:lnTo>
                <a:cubicBezTo>
                  <a:pt x="1214" y="65280"/>
                  <a:pt x="0" y="66493"/>
                  <a:pt x="0" y="67996"/>
                </a:cubicBezTo>
                <a:lnTo>
                  <a:pt x="0" y="89756"/>
                </a:lnTo>
                <a:cubicBezTo>
                  <a:pt x="0" y="91259"/>
                  <a:pt x="1214" y="92472"/>
                  <a:pt x="2717" y="92472"/>
                </a:cubicBezTo>
                <a:lnTo>
                  <a:pt x="89770" y="92472"/>
                </a:lnTo>
                <a:cubicBezTo>
                  <a:pt x="91258" y="92472"/>
                  <a:pt x="92472" y="91259"/>
                  <a:pt x="92472" y="89756"/>
                </a:cubicBezTo>
                <a:lnTo>
                  <a:pt x="92472" y="2702"/>
                </a:lnTo>
                <a:cubicBezTo>
                  <a:pt x="92472" y="1200"/>
                  <a:pt x="91258" y="0"/>
                  <a:pt x="89770"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9"/>
          <p:cNvSpPr/>
          <p:nvPr/>
        </p:nvSpPr>
        <p:spPr>
          <a:xfrm>
            <a:off x="8009275" y="1985963"/>
            <a:ext cx="213239" cy="196180"/>
          </a:xfrm>
          <a:custGeom>
            <a:avLst/>
            <a:gdLst/>
            <a:ahLst/>
            <a:cxnLst/>
            <a:rect l="l" t="t" r="r" b="b"/>
            <a:pathLst>
              <a:path w="92112" h="84743" extrusionOk="0">
                <a:moveTo>
                  <a:pt x="25329" y="1"/>
                </a:moveTo>
                <a:cubicBezTo>
                  <a:pt x="11054" y="1"/>
                  <a:pt x="1" y="11069"/>
                  <a:pt x="1" y="25330"/>
                </a:cubicBezTo>
                <a:cubicBezTo>
                  <a:pt x="1" y="42827"/>
                  <a:pt x="15649" y="57117"/>
                  <a:pt x="39605" y="78299"/>
                </a:cubicBezTo>
                <a:lnTo>
                  <a:pt x="46049" y="84743"/>
                </a:lnTo>
                <a:lnTo>
                  <a:pt x="52493" y="78299"/>
                </a:lnTo>
                <a:cubicBezTo>
                  <a:pt x="76449" y="57131"/>
                  <a:pt x="92111" y="42841"/>
                  <a:pt x="92111" y="25344"/>
                </a:cubicBezTo>
                <a:cubicBezTo>
                  <a:pt x="92111" y="11069"/>
                  <a:pt x="81043" y="15"/>
                  <a:pt x="66768" y="15"/>
                </a:cubicBezTo>
                <a:cubicBezTo>
                  <a:pt x="58951" y="15"/>
                  <a:pt x="51106" y="3700"/>
                  <a:pt x="46049" y="9682"/>
                </a:cubicBezTo>
                <a:cubicBezTo>
                  <a:pt x="40992" y="3685"/>
                  <a:pt x="33160" y="1"/>
                  <a:pt x="25329"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52643"/>
              </a:solidFill>
            </a:endParaRPr>
          </a:p>
        </p:txBody>
      </p:sp>
      <p:sp>
        <p:nvSpPr>
          <p:cNvPr id="454" name="Google Shape;454;p29"/>
          <p:cNvSpPr/>
          <p:nvPr/>
        </p:nvSpPr>
        <p:spPr>
          <a:xfrm>
            <a:off x="7903950" y="3252175"/>
            <a:ext cx="423900" cy="423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 name="Google Shape;455;p29"/>
          <p:cNvGrpSpPr/>
          <p:nvPr/>
        </p:nvGrpSpPr>
        <p:grpSpPr>
          <a:xfrm>
            <a:off x="7983117" y="3343406"/>
            <a:ext cx="265543" cy="269920"/>
            <a:chOff x="4151375" y="238125"/>
            <a:chExt cx="2141475" cy="2176775"/>
          </a:xfrm>
        </p:grpSpPr>
        <p:sp>
          <p:nvSpPr>
            <p:cNvPr id="456" name="Google Shape;456;p29"/>
            <p:cNvSpPr/>
            <p:nvPr/>
          </p:nvSpPr>
          <p:spPr>
            <a:xfrm>
              <a:off x="4151375" y="399250"/>
              <a:ext cx="2141475" cy="2015650"/>
            </a:xfrm>
            <a:custGeom>
              <a:avLst/>
              <a:gdLst/>
              <a:ahLst/>
              <a:cxnLst/>
              <a:rect l="l" t="t" r="r" b="b"/>
              <a:pathLst>
                <a:path w="85659" h="80626" extrusionOk="0">
                  <a:moveTo>
                    <a:pt x="7003" y="0"/>
                  </a:moveTo>
                  <a:cubicBezTo>
                    <a:pt x="3144" y="0"/>
                    <a:pt x="1" y="3123"/>
                    <a:pt x="1" y="7002"/>
                  </a:cubicBezTo>
                  <a:lnTo>
                    <a:pt x="1" y="55620"/>
                  </a:lnTo>
                  <a:cubicBezTo>
                    <a:pt x="1" y="59499"/>
                    <a:pt x="3144" y="62623"/>
                    <a:pt x="7003" y="62623"/>
                  </a:cubicBezTo>
                  <a:lnTo>
                    <a:pt x="31033" y="62623"/>
                  </a:lnTo>
                  <a:lnTo>
                    <a:pt x="31033" y="72012"/>
                  </a:lnTo>
                  <a:lnTo>
                    <a:pt x="27234" y="72012"/>
                  </a:lnTo>
                  <a:cubicBezTo>
                    <a:pt x="24887" y="72072"/>
                    <a:pt x="23017" y="73981"/>
                    <a:pt x="23017" y="76309"/>
                  </a:cubicBezTo>
                  <a:cubicBezTo>
                    <a:pt x="23017" y="78656"/>
                    <a:pt x="24887" y="80566"/>
                    <a:pt x="27234" y="80625"/>
                  </a:cubicBezTo>
                  <a:lnTo>
                    <a:pt x="58426" y="80625"/>
                  </a:lnTo>
                  <a:cubicBezTo>
                    <a:pt x="60773" y="80566"/>
                    <a:pt x="62643" y="78656"/>
                    <a:pt x="62643" y="76309"/>
                  </a:cubicBezTo>
                  <a:cubicBezTo>
                    <a:pt x="62643" y="73981"/>
                    <a:pt x="60773" y="72072"/>
                    <a:pt x="58426" y="72012"/>
                  </a:cubicBezTo>
                  <a:lnTo>
                    <a:pt x="54646" y="72012"/>
                  </a:lnTo>
                  <a:lnTo>
                    <a:pt x="54646" y="62623"/>
                  </a:lnTo>
                  <a:lnTo>
                    <a:pt x="78656" y="62623"/>
                  </a:lnTo>
                  <a:cubicBezTo>
                    <a:pt x="82535" y="62623"/>
                    <a:pt x="85659" y="59499"/>
                    <a:pt x="85659" y="55620"/>
                  </a:cubicBezTo>
                  <a:lnTo>
                    <a:pt x="85659" y="7002"/>
                  </a:lnTo>
                  <a:cubicBezTo>
                    <a:pt x="85659" y="3123"/>
                    <a:pt x="82535" y="0"/>
                    <a:pt x="78656" y="0"/>
                  </a:cubicBezTo>
                  <a:lnTo>
                    <a:pt x="65925" y="0"/>
                  </a:lnTo>
                  <a:lnTo>
                    <a:pt x="65925" y="5749"/>
                  </a:lnTo>
                  <a:lnTo>
                    <a:pt x="78656" y="5749"/>
                  </a:lnTo>
                  <a:cubicBezTo>
                    <a:pt x="79353" y="5749"/>
                    <a:pt x="79930" y="6306"/>
                    <a:pt x="79930" y="7002"/>
                  </a:cubicBezTo>
                  <a:lnTo>
                    <a:pt x="79930" y="55620"/>
                  </a:lnTo>
                  <a:cubicBezTo>
                    <a:pt x="79930" y="56317"/>
                    <a:pt x="79353" y="56893"/>
                    <a:pt x="78656" y="56893"/>
                  </a:cubicBezTo>
                  <a:lnTo>
                    <a:pt x="7003" y="56893"/>
                  </a:lnTo>
                  <a:cubicBezTo>
                    <a:pt x="6307" y="56893"/>
                    <a:pt x="5750" y="56317"/>
                    <a:pt x="5750" y="55620"/>
                  </a:cubicBezTo>
                  <a:lnTo>
                    <a:pt x="5750" y="7002"/>
                  </a:lnTo>
                  <a:cubicBezTo>
                    <a:pt x="5750" y="6306"/>
                    <a:pt x="6307" y="5749"/>
                    <a:pt x="7003" y="5749"/>
                  </a:cubicBezTo>
                  <a:lnTo>
                    <a:pt x="19734" y="5749"/>
                  </a:lnTo>
                  <a:lnTo>
                    <a:pt x="1973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9"/>
            <p:cNvSpPr/>
            <p:nvPr/>
          </p:nvSpPr>
          <p:spPr>
            <a:xfrm>
              <a:off x="4788450" y="238125"/>
              <a:ext cx="867350" cy="1403950"/>
            </a:xfrm>
            <a:custGeom>
              <a:avLst/>
              <a:gdLst/>
              <a:ahLst/>
              <a:cxnLst/>
              <a:rect l="l" t="t" r="r" b="b"/>
              <a:pathLst>
                <a:path w="34694" h="56158" extrusionOk="0">
                  <a:moveTo>
                    <a:pt x="28964" y="5749"/>
                  </a:moveTo>
                  <a:lnTo>
                    <a:pt x="28964" y="45873"/>
                  </a:lnTo>
                  <a:lnTo>
                    <a:pt x="5729" y="45873"/>
                  </a:lnTo>
                  <a:lnTo>
                    <a:pt x="5729" y="5749"/>
                  </a:lnTo>
                  <a:close/>
                  <a:moveTo>
                    <a:pt x="17360" y="48060"/>
                  </a:moveTo>
                  <a:cubicBezTo>
                    <a:pt x="18003" y="48060"/>
                    <a:pt x="18661" y="48301"/>
                    <a:pt x="19197" y="48837"/>
                  </a:cubicBezTo>
                  <a:cubicBezTo>
                    <a:pt x="20848" y="50468"/>
                    <a:pt x="19674" y="53293"/>
                    <a:pt x="17347" y="53293"/>
                  </a:cubicBezTo>
                  <a:cubicBezTo>
                    <a:pt x="15895" y="53293"/>
                    <a:pt x="14741" y="52119"/>
                    <a:pt x="14741" y="50687"/>
                  </a:cubicBezTo>
                  <a:cubicBezTo>
                    <a:pt x="14741" y="49101"/>
                    <a:pt x="16020" y="48060"/>
                    <a:pt x="17360" y="48060"/>
                  </a:cubicBezTo>
                  <a:close/>
                  <a:moveTo>
                    <a:pt x="5351" y="0"/>
                  </a:moveTo>
                  <a:cubicBezTo>
                    <a:pt x="2387" y="0"/>
                    <a:pt x="0" y="2407"/>
                    <a:pt x="0" y="5351"/>
                  </a:cubicBezTo>
                  <a:lnTo>
                    <a:pt x="0" y="50806"/>
                  </a:lnTo>
                  <a:cubicBezTo>
                    <a:pt x="0" y="53770"/>
                    <a:pt x="2387" y="56157"/>
                    <a:pt x="5351" y="56157"/>
                  </a:cubicBezTo>
                  <a:lnTo>
                    <a:pt x="29342" y="56157"/>
                  </a:lnTo>
                  <a:cubicBezTo>
                    <a:pt x="32306" y="56157"/>
                    <a:pt x="34693" y="53770"/>
                    <a:pt x="34693" y="50806"/>
                  </a:cubicBezTo>
                  <a:lnTo>
                    <a:pt x="34693" y="5351"/>
                  </a:lnTo>
                  <a:cubicBezTo>
                    <a:pt x="34693" y="2407"/>
                    <a:pt x="32306" y="0"/>
                    <a:pt x="29342" y="0"/>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8" name="Google Shape;458;p29"/>
          <p:cNvCxnSpPr/>
          <p:nvPr/>
        </p:nvCxnSpPr>
        <p:spPr>
          <a:xfrm>
            <a:off x="5882725" y="1195336"/>
            <a:ext cx="3340500" cy="0"/>
          </a:xfrm>
          <a:prstGeom prst="straightConnector1">
            <a:avLst/>
          </a:prstGeom>
          <a:noFill/>
          <a:ln w="9525" cap="flat" cmpd="sng">
            <a:solidFill>
              <a:schemeClr val="accent1"/>
            </a:solidFill>
            <a:prstDash val="solid"/>
            <a:round/>
            <a:headEnd type="none" w="med" len="med"/>
            <a:tailEnd type="none" w="med" len="med"/>
          </a:ln>
        </p:spPr>
      </p:cxnSp>
      <p:sp>
        <p:nvSpPr>
          <p:cNvPr id="459" name="Google Shape;459;p29"/>
          <p:cNvSpPr/>
          <p:nvPr/>
        </p:nvSpPr>
        <p:spPr>
          <a:xfrm>
            <a:off x="2634654" y="3249946"/>
            <a:ext cx="621066" cy="619705"/>
          </a:xfrm>
          <a:custGeom>
            <a:avLst/>
            <a:gdLst/>
            <a:ahLst/>
            <a:cxnLst/>
            <a:rect l="l" t="t" r="r" b="b"/>
            <a:pathLst>
              <a:path w="41529" h="41438" extrusionOk="0">
                <a:moveTo>
                  <a:pt x="3025" y="1"/>
                </a:moveTo>
                <a:lnTo>
                  <a:pt x="0" y="41438"/>
                </a:lnTo>
                <a:lnTo>
                  <a:pt x="41529" y="41438"/>
                </a:lnTo>
                <a:lnTo>
                  <a:pt x="38504" y="1"/>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9"/>
          <p:cNvSpPr/>
          <p:nvPr/>
        </p:nvSpPr>
        <p:spPr>
          <a:xfrm>
            <a:off x="2492071" y="3754486"/>
            <a:ext cx="906228" cy="115168"/>
          </a:xfrm>
          <a:custGeom>
            <a:avLst/>
            <a:gdLst/>
            <a:ahLst/>
            <a:cxnLst/>
            <a:rect l="l" t="t" r="r" b="b"/>
            <a:pathLst>
              <a:path w="60597" h="7701" extrusionOk="0">
                <a:moveTo>
                  <a:pt x="0" y="0"/>
                </a:moveTo>
                <a:lnTo>
                  <a:pt x="0" y="7701"/>
                </a:lnTo>
                <a:lnTo>
                  <a:pt x="60597" y="7701"/>
                </a:lnTo>
                <a:lnTo>
                  <a:pt x="60597" y="0"/>
                </a:lnTo>
                <a:close/>
              </a:path>
            </a:pathLst>
          </a:custGeom>
          <a:solidFill>
            <a:srgbClr val="1612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1402108" y="1357975"/>
            <a:ext cx="3086129" cy="2093521"/>
          </a:xfrm>
          <a:custGeom>
            <a:avLst/>
            <a:gdLst/>
            <a:ahLst/>
            <a:cxnLst/>
            <a:rect l="l" t="t" r="r" b="b"/>
            <a:pathLst>
              <a:path w="206361" h="139988" extrusionOk="0">
                <a:moveTo>
                  <a:pt x="5501" y="0"/>
                </a:moveTo>
                <a:cubicBezTo>
                  <a:pt x="2476" y="0"/>
                  <a:pt x="1" y="2475"/>
                  <a:pt x="1" y="5500"/>
                </a:cubicBezTo>
                <a:lnTo>
                  <a:pt x="1" y="134487"/>
                </a:lnTo>
                <a:cubicBezTo>
                  <a:pt x="1" y="137512"/>
                  <a:pt x="2476" y="139987"/>
                  <a:pt x="5501" y="139987"/>
                </a:cubicBezTo>
                <a:lnTo>
                  <a:pt x="200860" y="139987"/>
                </a:lnTo>
                <a:cubicBezTo>
                  <a:pt x="203885" y="139987"/>
                  <a:pt x="206360" y="137512"/>
                  <a:pt x="206360" y="134487"/>
                </a:cubicBezTo>
                <a:lnTo>
                  <a:pt x="206360" y="5500"/>
                </a:lnTo>
                <a:cubicBezTo>
                  <a:pt x="206360" y="2475"/>
                  <a:pt x="203885" y="0"/>
                  <a:pt x="200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483001" y="1440228"/>
            <a:ext cx="2924346" cy="1643839"/>
          </a:xfrm>
          <a:custGeom>
            <a:avLst/>
            <a:gdLst/>
            <a:ahLst/>
            <a:cxnLst/>
            <a:rect l="l" t="t" r="r" b="b"/>
            <a:pathLst>
              <a:path w="195543" h="109919" extrusionOk="0">
                <a:moveTo>
                  <a:pt x="0" y="0"/>
                </a:moveTo>
                <a:lnTo>
                  <a:pt x="0" y="109918"/>
                </a:lnTo>
                <a:lnTo>
                  <a:pt x="195543" y="10991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1402108" y="3173181"/>
            <a:ext cx="3086129" cy="278328"/>
          </a:xfrm>
          <a:custGeom>
            <a:avLst/>
            <a:gdLst/>
            <a:ahLst/>
            <a:cxnLst/>
            <a:rect l="l" t="t" r="r" b="b"/>
            <a:pathLst>
              <a:path w="206361" h="18611" extrusionOk="0">
                <a:moveTo>
                  <a:pt x="1" y="0"/>
                </a:moveTo>
                <a:lnTo>
                  <a:pt x="1" y="13110"/>
                </a:lnTo>
                <a:cubicBezTo>
                  <a:pt x="1" y="16135"/>
                  <a:pt x="2476" y="18610"/>
                  <a:pt x="5501" y="18610"/>
                </a:cubicBezTo>
                <a:lnTo>
                  <a:pt x="200860" y="18610"/>
                </a:lnTo>
                <a:cubicBezTo>
                  <a:pt x="203885" y="18610"/>
                  <a:pt x="206360" y="16135"/>
                  <a:pt x="206360" y="13110"/>
                </a:cubicBezTo>
                <a:lnTo>
                  <a:pt x="206360"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1483001" y="1440228"/>
            <a:ext cx="2924346" cy="120657"/>
          </a:xfrm>
          <a:custGeom>
            <a:avLst/>
            <a:gdLst/>
            <a:ahLst/>
            <a:cxnLst/>
            <a:rect l="l" t="t" r="r" b="b"/>
            <a:pathLst>
              <a:path w="195543" h="8068" extrusionOk="0">
                <a:moveTo>
                  <a:pt x="0" y="0"/>
                </a:moveTo>
                <a:lnTo>
                  <a:pt x="0" y="8068"/>
                </a:lnTo>
                <a:lnTo>
                  <a:pt x="195543" y="8068"/>
                </a:lnTo>
                <a:lnTo>
                  <a:pt x="195543"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1483001" y="1560871"/>
            <a:ext cx="2924346" cy="119296"/>
          </a:xfrm>
          <a:custGeom>
            <a:avLst/>
            <a:gdLst/>
            <a:ahLst/>
            <a:cxnLst/>
            <a:rect l="l" t="t" r="r" b="b"/>
            <a:pathLst>
              <a:path w="195543" h="7977" extrusionOk="0">
                <a:moveTo>
                  <a:pt x="0" y="1"/>
                </a:moveTo>
                <a:lnTo>
                  <a:pt x="0" y="7977"/>
                </a:lnTo>
                <a:lnTo>
                  <a:pt x="195543" y="7977"/>
                </a:lnTo>
                <a:lnTo>
                  <a:pt x="195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3858959" y="1560871"/>
            <a:ext cx="548415" cy="119296"/>
          </a:xfrm>
          <a:custGeom>
            <a:avLst/>
            <a:gdLst/>
            <a:ahLst/>
            <a:cxnLst/>
            <a:rect l="l" t="t" r="r" b="b"/>
            <a:pathLst>
              <a:path w="36671" h="7977" extrusionOk="0">
                <a:moveTo>
                  <a:pt x="1" y="1"/>
                </a:moveTo>
                <a:lnTo>
                  <a:pt x="1" y="7977"/>
                </a:lnTo>
                <a:lnTo>
                  <a:pt x="36671" y="7977"/>
                </a:lnTo>
                <a:lnTo>
                  <a:pt x="36671"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3453135" y="1560871"/>
            <a:ext cx="407210" cy="119296"/>
          </a:xfrm>
          <a:custGeom>
            <a:avLst/>
            <a:gdLst/>
            <a:ahLst/>
            <a:cxnLst/>
            <a:rect l="l" t="t" r="r" b="b"/>
            <a:pathLst>
              <a:path w="27229" h="7977" extrusionOk="0">
                <a:moveTo>
                  <a:pt x="1" y="1"/>
                </a:moveTo>
                <a:lnTo>
                  <a:pt x="1" y="7977"/>
                </a:lnTo>
                <a:lnTo>
                  <a:pt x="27228" y="7977"/>
                </a:lnTo>
                <a:lnTo>
                  <a:pt x="272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3056913" y="1784345"/>
            <a:ext cx="1257222" cy="316717"/>
          </a:xfrm>
          <a:custGeom>
            <a:avLst/>
            <a:gdLst/>
            <a:ahLst/>
            <a:cxnLst/>
            <a:rect l="l" t="t" r="r" b="b"/>
            <a:pathLst>
              <a:path w="84067" h="21178" extrusionOk="0">
                <a:moveTo>
                  <a:pt x="1" y="1"/>
                </a:moveTo>
                <a:lnTo>
                  <a:pt x="1" y="21178"/>
                </a:lnTo>
                <a:lnTo>
                  <a:pt x="84067" y="21178"/>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3056913" y="2190167"/>
            <a:ext cx="963835" cy="67193"/>
          </a:xfrm>
          <a:custGeom>
            <a:avLst/>
            <a:gdLst/>
            <a:ahLst/>
            <a:cxnLst/>
            <a:rect l="l" t="t" r="r" b="b"/>
            <a:pathLst>
              <a:path w="64449" h="4493" extrusionOk="0">
                <a:moveTo>
                  <a:pt x="1" y="0"/>
                </a:moveTo>
                <a:lnTo>
                  <a:pt x="1" y="4493"/>
                </a:lnTo>
                <a:lnTo>
                  <a:pt x="64448" y="4493"/>
                </a:lnTo>
                <a:lnTo>
                  <a:pt x="644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3056913" y="2336861"/>
            <a:ext cx="1257222" cy="67193"/>
          </a:xfrm>
          <a:custGeom>
            <a:avLst/>
            <a:gdLst/>
            <a:ahLst/>
            <a:cxnLst/>
            <a:rect l="l" t="t" r="r" b="b"/>
            <a:pathLst>
              <a:path w="84067" h="4493"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3056913" y="2483556"/>
            <a:ext cx="1257222" cy="67193"/>
          </a:xfrm>
          <a:custGeom>
            <a:avLst/>
            <a:gdLst/>
            <a:ahLst/>
            <a:cxnLst/>
            <a:rect l="l" t="t" r="r" b="b"/>
            <a:pathLst>
              <a:path w="84067" h="4493" extrusionOk="0">
                <a:moveTo>
                  <a:pt x="1" y="1"/>
                </a:moveTo>
                <a:lnTo>
                  <a:pt x="1" y="4493"/>
                </a:lnTo>
                <a:lnTo>
                  <a:pt x="84067" y="4493"/>
                </a:lnTo>
                <a:lnTo>
                  <a:pt x="840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3056913" y="2630251"/>
            <a:ext cx="1257222" cy="67208"/>
          </a:xfrm>
          <a:custGeom>
            <a:avLst/>
            <a:gdLst/>
            <a:ahLst/>
            <a:cxnLst/>
            <a:rect l="l" t="t" r="r" b="b"/>
            <a:pathLst>
              <a:path w="84067" h="4494" extrusionOk="0">
                <a:moveTo>
                  <a:pt x="1" y="1"/>
                </a:moveTo>
                <a:lnTo>
                  <a:pt x="1" y="4493"/>
                </a:lnTo>
                <a:lnTo>
                  <a:pt x="84067" y="4493"/>
                </a:lnTo>
                <a:lnTo>
                  <a:pt x="840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3056913" y="2776960"/>
            <a:ext cx="699236" cy="67193"/>
          </a:xfrm>
          <a:custGeom>
            <a:avLst/>
            <a:gdLst/>
            <a:ahLst/>
            <a:cxnLst/>
            <a:rect l="l" t="t" r="r" b="b"/>
            <a:pathLst>
              <a:path w="46756" h="4493" extrusionOk="0">
                <a:moveTo>
                  <a:pt x="1" y="0"/>
                </a:moveTo>
                <a:lnTo>
                  <a:pt x="1" y="4492"/>
                </a:lnTo>
                <a:lnTo>
                  <a:pt x="46755" y="4492"/>
                </a:lnTo>
                <a:lnTo>
                  <a:pt x="467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3839771" y="2785186"/>
            <a:ext cx="124770" cy="117920"/>
          </a:xfrm>
          <a:custGeom>
            <a:avLst/>
            <a:gdLst/>
            <a:ahLst/>
            <a:cxnLst/>
            <a:rect l="l" t="t" r="r" b="b"/>
            <a:pathLst>
              <a:path w="8343" h="7885" extrusionOk="0">
                <a:moveTo>
                  <a:pt x="4217" y="0"/>
                </a:moveTo>
                <a:lnTo>
                  <a:pt x="2934" y="2567"/>
                </a:lnTo>
                <a:lnTo>
                  <a:pt x="0" y="3025"/>
                </a:lnTo>
                <a:lnTo>
                  <a:pt x="2109" y="5042"/>
                </a:lnTo>
                <a:lnTo>
                  <a:pt x="1650" y="7884"/>
                </a:lnTo>
                <a:lnTo>
                  <a:pt x="4217" y="6509"/>
                </a:lnTo>
                <a:lnTo>
                  <a:pt x="6692" y="7884"/>
                </a:lnTo>
                <a:lnTo>
                  <a:pt x="6234" y="5042"/>
                </a:lnTo>
                <a:lnTo>
                  <a:pt x="8343" y="3025"/>
                </a:lnTo>
                <a:lnTo>
                  <a:pt x="5501" y="2567"/>
                </a:lnTo>
                <a:lnTo>
                  <a:pt x="421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002917" y="2785186"/>
            <a:ext cx="123409" cy="117920"/>
          </a:xfrm>
          <a:custGeom>
            <a:avLst/>
            <a:gdLst/>
            <a:ahLst/>
            <a:cxnLst/>
            <a:rect l="l" t="t" r="r" b="b"/>
            <a:pathLst>
              <a:path w="8252" h="7885" extrusionOk="0">
                <a:moveTo>
                  <a:pt x="4126" y="0"/>
                </a:moveTo>
                <a:lnTo>
                  <a:pt x="2842" y="2567"/>
                </a:lnTo>
                <a:lnTo>
                  <a:pt x="1" y="3025"/>
                </a:lnTo>
                <a:lnTo>
                  <a:pt x="2109" y="5042"/>
                </a:lnTo>
                <a:lnTo>
                  <a:pt x="1559" y="7884"/>
                </a:lnTo>
                <a:lnTo>
                  <a:pt x="1559" y="7884"/>
                </a:lnTo>
                <a:lnTo>
                  <a:pt x="4126" y="6509"/>
                </a:lnTo>
                <a:lnTo>
                  <a:pt x="6693" y="7884"/>
                </a:lnTo>
                <a:lnTo>
                  <a:pt x="6234" y="5042"/>
                </a:lnTo>
                <a:lnTo>
                  <a:pt x="8251" y="3025"/>
                </a:lnTo>
                <a:lnTo>
                  <a:pt x="5409"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4166063" y="2785186"/>
            <a:ext cx="123409" cy="117920"/>
          </a:xfrm>
          <a:custGeom>
            <a:avLst/>
            <a:gdLst/>
            <a:ahLst/>
            <a:cxnLst/>
            <a:rect l="l" t="t" r="r" b="b"/>
            <a:pathLst>
              <a:path w="8252" h="7885" extrusionOk="0">
                <a:moveTo>
                  <a:pt x="4126" y="0"/>
                </a:moveTo>
                <a:lnTo>
                  <a:pt x="2843" y="2567"/>
                </a:lnTo>
                <a:lnTo>
                  <a:pt x="1" y="3025"/>
                </a:lnTo>
                <a:lnTo>
                  <a:pt x="2018" y="5042"/>
                </a:lnTo>
                <a:lnTo>
                  <a:pt x="1559" y="7884"/>
                </a:lnTo>
                <a:lnTo>
                  <a:pt x="4126" y="6509"/>
                </a:lnTo>
                <a:lnTo>
                  <a:pt x="6693" y="7884"/>
                </a:lnTo>
                <a:lnTo>
                  <a:pt x="6143" y="5042"/>
                </a:lnTo>
                <a:lnTo>
                  <a:pt x="8252" y="3025"/>
                </a:lnTo>
                <a:lnTo>
                  <a:pt x="5410" y="2567"/>
                </a:lnTo>
                <a:lnTo>
                  <a:pt x="412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3960415" y="1473129"/>
            <a:ext cx="65817" cy="55498"/>
          </a:xfrm>
          <a:custGeom>
            <a:avLst/>
            <a:gdLst/>
            <a:ahLst/>
            <a:cxnLst/>
            <a:rect l="l" t="t" r="r" b="b"/>
            <a:pathLst>
              <a:path w="4401" h="3711" extrusionOk="0">
                <a:moveTo>
                  <a:pt x="2567" y="1"/>
                </a:moveTo>
                <a:cubicBezTo>
                  <a:pt x="917" y="1"/>
                  <a:pt x="1" y="2018"/>
                  <a:pt x="1192" y="3209"/>
                </a:cubicBezTo>
                <a:cubicBezTo>
                  <a:pt x="1566" y="3555"/>
                  <a:pt x="2022" y="3710"/>
                  <a:pt x="2470" y="3710"/>
                </a:cubicBezTo>
                <a:cubicBezTo>
                  <a:pt x="3451" y="3710"/>
                  <a:pt x="4401" y="2966"/>
                  <a:pt x="4401" y="1834"/>
                </a:cubicBezTo>
                <a:cubicBezTo>
                  <a:pt x="4401" y="826"/>
                  <a:pt x="3576" y="1"/>
                  <a:pt x="256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4082434" y="1473129"/>
            <a:ext cx="64456" cy="55498"/>
          </a:xfrm>
          <a:custGeom>
            <a:avLst/>
            <a:gdLst/>
            <a:ahLst/>
            <a:cxnLst/>
            <a:rect l="l" t="t" r="r" b="b"/>
            <a:pathLst>
              <a:path w="4310" h="3711" extrusionOk="0">
                <a:moveTo>
                  <a:pt x="2476" y="1"/>
                </a:moveTo>
                <a:cubicBezTo>
                  <a:pt x="826" y="1"/>
                  <a:pt x="1" y="2018"/>
                  <a:pt x="1192" y="3209"/>
                </a:cubicBezTo>
                <a:cubicBezTo>
                  <a:pt x="1566" y="3555"/>
                  <a:pt x="2013" y="3710"/>
                  <a:pt x="2449" y="3710"/>
                </a:cubicBezTo>
                <a:cubicBezTo>
                  <a:pt x="3403"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4204453" y="1473129"/>
            <a:ext cx="64456" cy="55498"/>
          </a:xfrm>
          <a:custGeom>
            <a:avLst/>
            <a:gdLst/>
            <a:ahLst/>
            <a:cxnLst/>
            <a:rect l="l" t="t" r="r" b="b"/>
            <a:pathLst>
              <a:path w="4310" h="3711" extrusionOk="0">
                <a:moveTo>
                  <a:pt x="2476" y="1"/>
                </a:moveTo>
                <a:cubicBezTo>
                  <a:pt x="826" y="1"/>
                  <a:pt x="1" y="2018"/>
                  <a:pt x="1101" y="3209"/>
                </a:cubicBezTo>
                <a:cubicBezTo>
                  <a:pt x="1475" y="3555"/>
                  <a:pt x="1930" y="3710"/>
                  <a:pt x="2379" y="3710"/>
                </a:cubicBezTo>
                <a:cubicBezTo>
                  <a:pt x="3360" y="3710"/>
                  <a:pt x="4309" y="2966"/>
                  <a:pt x="4309" y="1834"/>
                </a:cubicBezTo>
                <a:cubicBezTo>
                  <a:pt x="4309" y="826"/>
                  <a:pt x="3484" y="1"/>
                  <a:pt x="2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578968" y="1784345"/>
            <a:ext cx="471636" cy="473012"/>
          </a:xfrm>
          <a:custGeom>
            <a:avLst/>
            <a:gdLst/>
            <a:ahLst/>
            <a:cxnLst/>
            <a:rect l="l" t="t" r="r" b="b"/>
            <a:pathLst>
              <a:path w="31537" h="31629" extrusionOk="0">
                <a:moveTo>
                  <a:pt x="1" y="1"/>
                </a:moveTo>
                <a:lnTo>
                  <a:pt x="1" y="31629"/>
                </a:lnTo>
                <a:lnTo>
                  <a:pt x="31537" y="31629"/>
                </a:lnTo>
                <a:lnTo>
                  <a:pt x="31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1578968" y="2347839"/>
            <a:ext cx="471636" cy="135732"/>
          </a:xfrm>
          <a:custGeom>
            <a:avLst/>
            <a:gdLst/>
            <a:ahLst/>
            <a:cxnLst/>
            <a:rect l="l" t="t" r="r" b="b"/>
            <a:pathLst>
              <a:path w="31537" h="9076" extrusionOk="0">
                <a:moveTo>
                  <a:pt x="1" y="0"/>
                </a:moveTo>
                <a:lnTo>
                  <a:pt x="1" y="9076"/>
                </a:lnTo>
                <a:lnTo>
                  <a:pt x="31537" y="9076"/>
                </a:lnTo>
                <a:lnTo>
                  <a:pt x="315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1578968" y="2550735"/>
            <a:ext cx="471636" cy="50742"/>
          </a:xfrm>
          <a:custGeom>
            <a:avLst/>
            <a:gdLst/>
            <a:ahLst/>
            <a:cxnLst/>
            <a:rect l="l" t="t" r="r" b="b"/>
            <a:pathLst>
              <a:path w="31537" h="3393" extrusionOk="0">
                <a:moveTo>
                  <a:pt x="1" y="1"/>
                </a:moveTo>
                <a:lnTo>
                  <a:pt x="1" y="3393"/>
                </a:lnTo>
                <a:lnTo>
                  <a:pt x="31537" y="3393"/>
                </a:lnTo>
                <a:lnTo>
                  <a:pt x="3153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1578968" y="2663167"/>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1578968" y="2776960"/>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578968" y="2889378"/>
            <a:ext cx="471636" cy="50742"/>
          </a:xfrm>
          <a:custGeom>
            <a:avLst/>
            <a:gdLst/>
            <a:ahLst/>
            <a:cxnLst/>
            <a:rect l="l" t="t" r="r" b="b"/>
            <a:pathLst>
              <a:path w="31537" h="3393" extrusionOk="0">
                <a:moveTo>
                  <a:pt x="1" y="0"/>
                </a:moveTo>
                <a:lnTo>
                  <a:pt x="1" y="3392"/>
                </a:lnTo>
                <a:lnTo>
                  <a:pt x="31537" y="3392"/>
                </a:lnTo>
                <a:lnTo>
                  <a:pt x="31537"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2179478" y="1784345"/>
            <a:ext cx="765023" cy="473012"/>
          </a:xfrm>
          <a:custGeom>
            <a:avLst/>
            <a:gdLst/>
            <a:ahLst/>
            <a:cxnLst/>
            <a:rect l="l" t="t" r="r" b="b"/>
            <a:pathLst>
              <a:path w="51155" h="31629" extrusionOk="0">
                <a:moveTo>
                  <a:pt x="0" y="1"/>
                </a:moveTo>
                <a:lnTo>
                  <a:pt x="0" y="31629"/>
                </a:lnTo>
                <a:lnTo>
                  <a:pt x="51155" y="31629"/>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2179478" y="2347839"/>
            <a:ext cx="765023" cy="135732"/>
          </a:xfrm>
          <a:custGeom>
            <a:avLst/>
            <a:gdLst/>
            <a:ahLst/>
            <a:cxnLst/>
            <a:rect l="l" t="t" r="r" b="b"/>
            <a:pathLst>
              <a:path w="51155" h="9076" extrusionOk="0">
                <a:moveTo>
                  <a:pt x="0" y="0"/>
                </a:moveTo>
                <a:lnTo>
                  <a:pt x="0" y="9076"/>
                </a:lnTo>
                <a:lnTo>
                  <a:pt x="51155" y="9076"/>
                </a:lnTo>
                <a:lnTo>
                  <a:pt x="511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2179478" y="2550735"/>
            <a:ext cx="765023" cy="50742"/>
          </a:xfrm>
          <a:custGeom>
            <a:avLst/>
            <a:gdLst/>
            <a:ahLst/>
            <a:cxnLst/>
            <a:rect l="l" t="t" r="r" b="b"/>
            <a:pathLst>
              <a:path w="51155" h="3393" extrusionOk="0">
                <a:moveTo>
                  <a:pt x="0" y="1"/>
                </a:moveTo>
                <a:lnTo>
                  <a:pt x="0" y="3393"/>
                </a:lnTo>
                <a:lnTo>
                  <a:pt x="51155" y="3393"/>
                </a:lnTo>
                <a:lnTo>
                  <a:pt x="5115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2179478" y="2663167"/>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2179478" y="2776960"/>
            <a:ext cx="765023" cy="50742"/>
          </a:xfrm>
          <a:custGeom>
            <a:avLst/>
            <a:gdLst/>
            <a:ahLst/>
            <a:cxnLst/>
            <a:rect l="l" t="t" r="r" b="b"/>
            <a:pathLst>
              <a:path w="51155" h="3393" extrusionOk="0">
                <a:moveTo>
                  <a:pt x="0" y="0"/>
                </a:moveTo>
                <a:lnTo>
                  <a:pt x="0" y="3392"/>
                </a:lnTo>
                <a:lnTo>
                  <a:pt x="51155" y="3392"/>
                </a:lnTo>
                <a:lnTo>
                  <a:pt x="51155"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2179478" y="2889378"/>
            <a:ext cx="471636" cy="50742"/>
          </a:xfrm>
          <a:custGeom>
            <a:avLst/>
            <a:gdLst/>
            <a:ahLst/>
            <a:cxnLst/>
            <a:rect l="l" t="t" r="r" b="b"/>
            <a:pathLst>
              <a:path w="31537" h="3393" extrusionOk="0">
                <a:moveTo>
                  <a:pt x="0" y="0"/>
                </a:moveTo>
                <a:lnTo>
                  <a:pt x="0" y="3392"/>
                </a:lnTo>
                <a:lnTo>
                  <a:pt x="31536" y="3392"/>
                </a:lnTo>
                <a:lnTo>
                  <a:pt x="31536" y="0"/>
                </a:lnTo>
                <a:close/>
              </a:path>
            </a:pathLst>
          </a:custGeom>
          <a:solidFill>
            <a:srgbClr val="F4EE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975721" y="2775585"/>
            <a:ext cx="2085295" cy="1140678"/>
          </a:xfrm>
          <a:custGeom>
            <a:avLst/>
            <a:gdLst/>
            <a:ahLst/>
            <a:cxnLst/>
            <a:rect l="l" t="t" r="r" b="b"/>
            <a:pathLst>
              <a:path w="139438" h="76274" extrusionOk="0">
                <a:moveTo>
                  <a:pt x="5776" y="0"/>
                </a:moveTo>
                <a:cubicBezTo>
                  <a:pt x="2568" y="0"/>
                  <a:pt x="1" y="2659"/>
                  <a:pt x="1" y="5868"/>
                </a:cubicBezTo>
                <a:lnTo>
                  <a:pt x="1" y="76274"/>
                </a:lnTo>
                <a:lnTo>
                  <a:pt x="139438" y="76274"/>
                </a:lnTo>
                <a:lnTo>
                  <a:pt x="139438" y="5868"/>
                </a:lnTo>
                <a:cubicBezTo>
                  <a:pt x="139346" y="2659"/>
                  <a:pt x="136871" y="92"/>
                  <a:pt x="133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1030562" y="2839951"/>
            <a:ext cx="1975630" cy="1076311"/>
          </a:xfrm>
          <a:custGeom>
            <a:avLst/>
            <a:gdLst/>
            <a:ahLst/>
            <a:cxnLst/>
            <a:rect l="l" t="t" r="r" b="b"/>
            <a:pathLst>
              <a:path w="132105" h="71970" extrusionOk="0">
                <a:moveTo>
                  <a:pt x="2686" y="1"/>
                </a:moveTo>
                <a:cubicBezTo>
                  <a:pt x="1199" y="1"/>
                  <a:pt x="1" y="1250"/>
                  <a:pt x="1" y="2755"/>
                </a:cubicBezTo>
                <a:lnTo>
                  <a:pt x="1" y="71970"/>
                </a:lnTo>
                <a:lnTo>
                  <a:pt x="132104" y="71970"/>
                </a:lnTo>
                <a:lnTo>
                  <a:pt x="132104" y="2755"/>
                </a:lnTo>
                <a:cubicBezTo>
                  <a:pt x="132104" y="1197"/>
                  <a:pt x="130821" y="5"/>
                  <a:pt x="129354" y="5"/>
                </a:cubicBezTo>
                <a:lnTo>
                  <a:pt x="2843" y="5"/>
                </a:lnTo>
                <a:cubicBezTo>
                  <a:pt x="2790" y="2"/>
                  <a:pt x="2738" y="1"/>
                  <a:pt x="2686"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781050" y="3916256"/>
            <a:ext cx="2474649" cy="174136"/>
          </a:xfrm>
          <a:custGeom>
            <a:avLst/>
            <a:gdLst/>
            <a:ahLst/>
            <a:cxnLst/>
            <a:rect l="l" t="t" r="r" b="b"/>
            <a:pathLst>
              <a:path w="165473" h="11644" extrusionOk="0">
                <a:moveTo>
                  <a:pt x="0" y="1"/>
                </a:moveTo>
                <a:lnTo>
                  <a:pt x="0" y="4859"/>
                </a:lnTo>
                <a:cubicBezTo>
                  <a:pt x="0" y="8618"/>
                  <a:pt x="3025" y="11643"/>
                  <a:pt x="6784" y="11643"/>
                </a:cubicBezTo>
                <a:lnTo>
                  <a:pt x="158689" y="11643"/>
                </a:lnTo>
                <a:cubicBezTo>
                  <a:pt x="162448" y="11643"/>
                  <a:pt x="165473" y="8618"/>
                  <a:pt x="165473" y="4859"/>
                </a:cubicBezTo>
                <a:lnTo>
                  <a:pt x="1654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1786000" y="3892945"/>
            <a:ext cx="464786" cy="79524"/>
          </a:xfrm>
          <a:custGeom>
            <a:avLst/>
            <a:gdLst/>
            <a:ahLst/>
            <a:cxnLst/>
            <a:rect l="l" t="t" r="r" b="b"/>
            <a:pathLst>
              <a:path w="31079" h="3760" extrusionOk="0">
                <a:moveTo>
                  <a:pt x="1" y="1"/>
                </a:moveTo>
                <a:lnTo>
                  <a:pt x="1" y="3759"/>
                </a:lnTo>
                <a:lnTo>
                  <a:pt x="31078" y="3759"/>
                </a:lnTo>
                <a:lnTo>
                  <a:pt x="31078"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781050" y="3916256"/>
            <a:ext cx="2474649" cy="174136"/>
          </a:xfrm>
          <a:custGeom>
            <a:avLst/>
            <a:gdLst/>
            <a:ahLst/>
            <a:cxnLst/>
            <a:rect l="l" t="t" r="r" b="b"/>
            <a:pathLst>
              <a:path w="165473" h="11644" extrusionOk="0">
                <a:moveTo>
                  <a:pt x="0" y="1"/>
                </a:moveTo>
                <a:lnTo>
                  <a:pt x="0" y="2384"/>
                </a:lnTo>
                <a:cubicBezTo>
                  <a:pt x="0" y="7518"/>
                  <a:pt x="4125" y="11643"/>
                  <a:pt x="9259" y="11643"/>
                </a:cubicBezTo>
                <a:lnTo>
                  <a:pt x="156214" y="11643"/>
                </a:lnTo>
                <a:cubicBezTo>
                  <a:pt x="161347" y="11643"/>
                  <a:pt x="165473" y="7518"/>
                  <a:pt x="165473" y="2384"/>
                </a:cubicBezTo>
                <a:lnTo>
                  <a:pt x="165473" y="1"/>
                </a:lnTo>
                <a:lnTo>
                  <a:pt x="165381" y="1"/>
                </a:lnTo>
                <a:cubicBezTo>
                  <a:pt x="164556" y="4401"/>
                  <a:pt x="160706" y="7701"/>
                  <a:pt x="156214" y="7701"/>
                </a:cubicBezTo>
                <a:lnTo>
                  <a:pt x="9259" y="7701"/>
                </a:lnTo>
                <a:cubicBezTo>
                  <a:pt x="4767" y="7701"/>
                  <a:pt x="825" y="4401"/>
                  <a:pt x="92"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1030562" y="2839951"/>
            <a:ext cx="1975630" cy="80966"/>
          </a:xfrm>
          <a:custGeom>
            <a:avLst/>
            <a:gdLst/>
            <a:ahLst/>
            <a:cxnLst/>
            <a:rect l="l" t="t" r="r" b="b"/>
            <a:pathLst>
              <a:path w="132105" h="5414" extrusionOk="0">
                <a:moveTo>
                  <a:pt x="2686" y="1"/>
                </a:moveTo>
                <a:cubicBezTo>
                  <a:pt x="1199" y="1"/>
                  <a:pt x="1" y="1250"/>
                  <a:pt x="1" y="2755"/>
                </a:cubicBezTo>
                <a:lnTo>
                  <a:pt x="1" y="5414"/>
                </a:lnTo>
                <a:lnTo>
                  <a:pt x="132104" y="5414"/>
                </a:lnTo>
                <a:lnTo>
                  <a:pt x="132104" y="2755"/>
                </a:lnTo>
                <a:cubicBezTo>
                  <a:pt x="132104" y="1197"/>
                  <a:pt x="130821" y="5"/>
                  <a:pt x="129354" y="5"/>
                </a:cubicBezTo>
                <a:lnTo>
                  <a:pt x="2843" y="5"/>
                </a:lnTo>
                <a:cubicBezTo>
                  <a:pt x="2790" y="2"/>
                  <a:pt x="2738" y="1"/>
                  <a:pt x="26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1030562" y="2920903"/>
            <a:ext cx="1975630" cy="80907"/>
          </a:xfrm>
          <a:custGeom>
            <a:avLst/>
            <a:gdLst/>
            <a:ahLst/>
            <a:cxnLst/>
            <a:rect l="l" t="t" r="r" b="b"/>
            <a:pathLst>
              <a:path w="132105" h="5410" extrusionOk="0">
                <a:moveTo>
                  <a:pt x="1" y="1"/>
                </a:moveTo>
                <a:lnTo>
                  <a:pt x="1" y="5410"/>
                </a:lnTo>
                <a:lnTo>
                  <a:pt x="132104" y="5410"/>
                </a:lnTo>
                <a:lnTo>
                  <a:pt x="1321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636015" y="2920903"/>
            <a:ext cx="370196" cy="80907"/>
          </a:xfrm>
          <a:custGeom>
            <a:avLst/>
            <a:gdLst/>
            <a:ahLst/>
            <a:cxnLst/>
            <a:rect l="l" t="t" r="r" b="b"/>
            <a:pathLst>
              <a:path w="24754" h="5410" extrusionOk="0">
                <a:moveTo>
                  <a:pt x="1" y="1"/>
                </a:moveTo>
                <a:lnTo>
                  <a:pt x="1" y="5410"/>
                </a:lnTo>
                <a:lnTo>
                  <a:pt x="24753" y="5410"/>
                </a:lnTo>
                <a:lnTo>
                  <a:pt x="24753"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360451" y="2920903"/>
            <a:ext cx="275576" cy="80907"/>
          </a:xfrm>
          <a:custGeom>
            <a:avLst/>
            <a:gdLst/>
            <a:ahLst/>
            <a:cxnLst/>
            <a:rect l="l" t="t" r="r" b="b"/>
            <a:pathLst>
              <a:path w="18427" h="5410" extrusionOk="0">
                <a:moveTo>
                  <a:pt x="0" y="1"/>
                </a:moveTo>
                <a:lnTo>
                  <a:pt x="0" y="5410"/>
                </a:lnTo>
                <a:lnTo>
                  <a:pt x="18427" y="5410"/>
                </a:lnTo>
                <a:lnTo>
                  <a:pt x="18427"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093097" y="3071726"/>
            <a:ext cx="850027" cy="213886"/>
          </a:xfrm>
          <a:custGeom>
            <a:avLst/>
            <a:gdLst/>
            <a:ahLst/>
            <a:cxnLst/>
            <a:rect l="l" t="t" r="r" b="b"/>
            <a:pathLst>
              <a:path w="56839" h="14302" extrusionOk="0">
                <a:moveTo>
                  <a:pt x="1" y="0"/>
                </a:moveTo>
                <a:lnTo>
                  <a:pt x="1" y="14301"/>
                </a:lnTo>
                <a:lnTo>
                  <a:pt x="56839" y="14301"/>
                </a:lnTo>
                <a:lnTo>
                  <a:pt x="568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093097" y="3345928"/>
            <a:ext cx="651245" cy="45254"/>
          </a:xfrm>
          <a:custGeom>
            <a:avLst/>
            <a:gdLst/>
            <a:ahLst/>
            <a:cxnLst/>
            <a:rect l="l" t="t" r="r" b="b"/>
            <a:pathLst>
              <a:path w="43547" h="3026" extrusionOk="0">
                <a:moveTo>
                  <a:pt x="1" y="0"/>
                </a:moveTo>
                <a:lnTo>
                  <a:pt x="1" y="3025"/>
                </a:lnTo>
                <a:lnTo>
                  <a:pt x="43546" y="3025"/>
                </a:lnTo>
                <a:lnTo>
                  <a:pt x="435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093097" y="3444631"/>
            <a:ext cx="850027" cy="45254"/>
          </a:xfrm>
          <a:custGeom>
            <a:avLst/>
            <a:gdLst/>
            <a:ahLst/>
            <a:cxnLst/>
            <a:rect l="l" t="t" r="r" b="b"/>
            <a:pathLst>
              <a:path w="56839" h="3026" extrusionOk="0">
                <a:moveTo>
                  <a:pt x="1" y="1"/>
                </a:moveTo>
                <a:lnTo>
                  <a:pt x="1" y="3026"/>
                </a:lnTo>
                <a:lnTo>
                  <a:pt x="56839" y="3026"/>
                </a:lnTo>
                <a:lnTo>
                  <a:pt x="568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093097" y="3543350"/>
            <a:ext cx="850027" cy="46630"/>
          </a:xfrm>
          <a:custGeom>
            <a:avLst/>
            <a:gdLst/>
            <a:ahLst/>
            <a:cxnLst/>
            <a:rect l="l" t="t" r="r" b="b"/>
            <a:pathLst>
              <a:path w="56839" h="3118" extrusionOk="0">
                <a:moveTo>
                  <a:pt x="1" y="0"/>
                </a:moveTo>
                <a:lnTo>
                  <a:pt x="1" y="3117"/>
                </a:lnTo>
                <a:lnTo>
                  <a:pt x="56839" y="3117"/>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093097" y="3643430"/>
            <a:ext cx="850027" cy="45254"/>
          </a:xfrm>
          <a:custGeom>
            <a:avLst/>
            <a:gdLst/>
            <a:ahLst/>
            <a:cxnLst/>
            <a:rect l="l" t="t" r="r" b="b"/>
            <a:pathLst>
              <a:path w="56839" h="3026" extrusionOk="0">
                <a:moveTo>
                  <a:pt x="1" y="0"/>
                </a:moveTo>
                <a:lnTo>
                  <a:pt x="1" y="3026"/>
                </a:lnTo>
                <a:lnTo>
                  <a:pt x="56839" y="3026"/>
                </a:lnTo>
                <a:lnTo>
                  <a:pt x="568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093097" y="3742148"/>
            <a:ext cx="473012" cy="45254"/>
          </a:xfrm>
          <a:custGeom>
            <a:avLst/>
            <a:gdLst/>
            <a:ahLst/>
            <a:cxnLst/>
            <a:rect l="l" t="t" r="r" b="b"/>
            <a:pathLst>
              <a:path w="31629" h="3026" extrusionOk="0">
                <a:moveTo>
                  <a:pt x="1" y="0"/>
                </a:moveTo>
                <a:lnTo>
                  <a:pt x="1" y="3025"/>
                </a:lnTo>
                <a:lnTo>
                  <a:pt x="31628" y="3025"/>
                </a:lnTo>
                <a:lnTo>
                  <a:pt x="316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622316" y="3747622"/>
            <a:ext cx="83643" cy="79531"/>
          </a:xfrm>
          <a:custGeom>
            <a:avLst/>
            <a:gdLst/>
            <a:ahLst/>
            <a:cxnLst/>
            <a:rect l="l" t="t" r="r" b="b"/>
            <a:pathLst>
              <a:path w="5593" h="5318" extrusionOk="0">
                <a:moveTo>
                  <a:pt x="2842" y="1"/>
                </a:moveTo>
                <a:lnTo>
                  <a:pt x="1925" y="1743"/>
                </a:lnTo>
                <a:lnTo>
                  <a:pt x="0" y="2018"/>
                </a:lnTo>
                <a:lnTo>
                  <a:pt x="1467" y="3393"/>
                </a:lnTo>
                <a:lnTo>
                  <a:pt x="1100" y="5318"/>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731997" y="3747622"/>
            <a:ext cx="83643" cy="79531"/>
          </a:xfrm>
          <a:custGeom>
            <a:avLst/>
            <a:gdLst/>
            <a:ahLst/>
            <a:cxnLst/>
            <a:rect l="l" t="t" r="r" b="b"/>
            <a:pathLst>
              <a:path w="5593" h="5318" extrusionOk="0">
                <a:moveTo>
                  <a:pt x="2842" y="1"/>
                </a:moveTo>
                <a:lnTo>
                  <a:pt x="2017" y="1743"/>
                </a:lnTo>
                <a:lnTo>
                  <a:pt x="0" y="2018"/>
                </a:lnTo>
                <a:lnTo>
                  <a:pt x="1467" y="3393"/>
                </a:lnTo>
                <a:lnTo>
                  <a:pt x="1100" y="5318"/>
                </a:lnTo>
                <a:lnTo>
                  <a:pt x="2842" y="4401"/>
                </a:lnTo>
                <a:lnTo>
                  <a:pt x="4584" y="5318"/>
                </a:lnTo>
                <a:lnTo>
                  <a:pt x="4217" y="3393"/>
                </a:lnTo>
                <a:lnTo>
                  <a:pt x="5592" y="2018"/>
                </a:lnTo>
                <a:lnTo>
                  <a:pt x="3667" y="1743"/>
                </a:lnTo>
                <a:lnTo>
                  <a:pt x="28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843039" y="3747622"/>
            <a:ext cx="83643" cy="79531"/>
          </a:xfrm>
          <a:custGeom>
            <a:avLst/>
            <a:gdLst/>
            <a:ahLst/>
            <a:cxnLst/>
            <a:rect l="l" t="t" r="r" b="b"/>
            <a:pathLst>
              <a:path w="5593" h="5318" extrusionOk="0">
                <a:moveTo>
                  <a:pt x="2751" y="1"/>
                </a:moveTo>
                <a:lnTo>
                  <a:pt x="1926" y="1743"/>
                </a:lnTo>
                <a:lnTo>
                  <a:pt x="1" y="2018"/>
                </a:lnTo>
                <a:lnTo>
                  <a:pt x="1376" y="3393"/>
                </a:lnTo>
                <a:lnTo>
                  <a:pt x="1009" y="5318"/>
                </a:lnTo>
                <a:lnTo>
                  <a:pt x="2751" y="4401"/>
                </a:lnTo>
                <a:lnTo>
                  <a:pt x="4493" y="5318"/>
                </a:lnTo>
                <a:lnTo>
                  <a:pt x="4126" y="3393"/>
                </a:lnTo>
                <a:lnTo>
                  <a:pt x="5593" y="2018"/>
                </a:lnTo>
                <a:lnTo>
                  <a:pt x="3668" y="1743"/>
                </a:lnTo>
                <a:lnTo>
                  <a:pt x="27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704569" y="2861950"/>
            <a:ext cx="43893" cy="37447"/>
          </a:xfrm>
          <a:custGeom>
            <a:avLst/>
            <a:gdLst/>
            <a:ahLst/>
            <a:cxnLst/>
            <a:rect l="l" t="t" r="r" b="b"/>
            <a:pathLst>
              <a:path w="2935" h="2504" extrusionOk="0">
                <a:moveTo>
                  <a:pt x="1651" y="1"/>
                </a:moveTo>
                <a:cubicBezTo>
                  <a:pt x="551" y="1"/>
                  <a:pt x="1" y="1284"/>
                  <a:pt x="734" y="2109"/>
                </a:cubicBezTo>
                <a:cubicBezTo>
                  <a:pt x="1005" y="2381"/>
                  <a:pt x="1336" y="2503"/>
                  <a:pt x="1658" y="2503"/>
                </a:cubicBezTo>
                <a:cubicBezTo>
                  <a:pt x="2315" y="2503"/>
                  <a:pt x="2934" y="1993"/>
                  <a:pt x="2934" y="1193"/>
                </a:cubicBezTo>
                <a:cubicBezTo>
                  <a:pt x="2934" y="551"/>
                  <a:pt x="2384"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785462" y="2861950"/>
            <a:ext cx="45254" cy="37447"/>
          </a:xfrm>
          <a:custGeom>
            <a:avLst/>
            <a:gdLst/>
            <a:ahLst/>
            <a:cxnLst/>
            <a:rect l="l" t="t" r="r" b="b"/>
            <a:pathLst>
              <a:path w="3026" h="2504" extrusionOk="0">
                <a:moveTo>
                  <a:pt x="1742" y="1"/>
                </a:moveTo>
                <a:cubicBezTo>
                  <a:pt x="642" y="1"/>
                  <a:pt x="0" y="1376"/>
                  <a:pt x="825" y="2109"/>
                </a:cubicBezTo>
                <a:cubicBezTo>
                  <a:pt x="1097" y="2381"/>
                  <a:pt x="1428" y="2503"/>
                  <a:pt x="1749" y="2503"/>
                </a:cubicBezTo>
                <a:cubicBezTo>
                  <a:pt x="2406" y="2503"/>
                  <a:pt x="3026" y="1993"/>
                  <a:pt x="3026" y="1193"/>
                </a:cubicBezTo>
                <a:cubicBezTo>
                  <a:pt x="3026" y="551"/>
                  <a:pt x="2384" y="1"/>
                  <a:pt x="17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869091" y="2861950"/>
            <a:ext cx="42517" cy="37447"/>
          </a:xfrm>
          <a:custGeom>
            <a:avLst/>
            <a:gdLst/>
            <a:ahLst/>
            <a:cxnLst/>
            <a:rect l="l" t="t" r="r" b="b"/>
            <a:pathLst>
              <a:path w="2843" h="2504" extrusionOk="0">
                <a:moveTo>
                  <a:pt x="1651" y="1"/>
                </a:moveTo>
                <a:cubicBezTo>
                  <a:pt x="551" y="1"/>
                  <a:pt x="1" y="1284"/>
                  <a:pt x="734" y="2109"/>
                </a:cubicBezTo>
                <a:cubicBezTo>
                  <a:pt x="1005" y="2381"/>
                  <a:pt x="1326" y="2503"/>
                  <a:pt x="1635" y="2503"/>
                </a:cubicBezTo>
                <a:cubicBezTo>
                  <a:pt x="2264" y="2503"/>
                  <a:pt x="2842" y="1993"/>
                  <a:pt x="2842" y="1193"/>
                </a:cubicBezTo>
                <a:cubicBezTo>
                  <a:pt x="2842" y="551"/>
                  <a:pt x="2292" y="1"/>
                  <a:pt x="1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1095004" y="3071726"/>
            <a:ext cx="319454" cy="319454"/>
          </a:xfrm>
          <a:custGeom>
            <a:avLst/>
            <a:gdLst/>
            <a:ahLst/>
            <a:cxnLst/>
            <a:rect l="l" t="t" r="r" b="b"/>
            <a:pathLst>
              <a:path w="21361" h="21361" extrusionOk="0">
                <a:moveTo>
                  <a:pt x="1" y="0"/>
                </a:moveTo>
                <a:lnTo>
                  <a:pt x="1" y="21360"/>
                </a:lnTo>
                <a:lnTo>
                  <a:pt x="21361" y="21360"/>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1095004" y="3451496"/>
            <a:ext cx="319454" cy="91869"/>
          </a:xfrm>
          <a:custGeom>
            <a:avLst/>
            <a:gdLst/>
            <a:ahLst/>
            <a:cxnLst/>
            <a:rect l="l" t="t" r="r" b="b"/>
            <a:pathLst>
              <a:path w="21361" h="6143" extrusionOk="0">
                <a:moveTo>
                  <a:pt x="1" y="0"/>
                </a:moveTo>
                <a:lnTo>
                  <a:pt x="1" y="6142"/>
                </a:lnTo>
                <a:lnTo>
                  <a:pt x="21361" y="614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1095004" y="3589965"/>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1095004" y="3665369"/>
            <a:ext cx="319454" cy="34292"/>
          </a:xfrm>
          <a:custGeom>
            <a:avLst/>
            <a:gdLst/>
            <a:ahLst/>
            <a:cxnLst/>
            <a:rect l="l" t="t" r="r" b="b"/>
            <a:pathLst>
              <a:path w="21361" h="2293"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1095004" y="3742148"/>
            <a:ext cx="319454" cy="34277"/>
          </a:xfrm>
          <a:custGeom>
            <a:avLst/>
            <a:gdLst/>
            <a:ahLst/>
            <a:cxnLst/>
            <a:rect l="l" t="t" r="r" b="b"/>
            <a:pathLst>
              <a:path w="21361" h="2292" extrusionOk="0">
                <a:moveTo>
                  <a:pt x="1" y="0"/>
                </a:moveTo>
                <a:lnTo>
                  <a:pt x="1" y="2292"/>
                </a:lnTo>
                <a:lnTo>
                  <a:pt x="21361" y="2292"/>
                </a:lnTo>
                <a:lnTo>
                  <a:pt x="21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1095004" y="3817552"/>
            <a:ext cx="319454" cy="34277"/>
          </a:xfrm>
          <a:custGeom>
            <a:avLst/>
            <a:gdLst/>
            <a:ahLst/>
            <a:cxnLst/>
            <a:rect l="l" t="t" r="r" b="b"/>
            <a:pathLst>
              <a:path w="21361" h="2292" extrusionOk="0">
                <a:moveTo>
                  <a:pt x="1" y="0"/>
                </a:moveTo>
                <a:lnTo>
                  <a:pt x="1" y="2292"/>
                </a:lnTo>
                <a:lnTo>
                  <a:pt x="21361" y="2292"/>
                </a:lnTo>
                <a:lnTo>
                  <a:pt x="213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1500827" y="3071726"/>
            <a:ext cx="516875" cy="319454"/>
          </a:xfrm>
          <a:custGeom>
            <a:avLst/>
            <a:gdLst/>
            <a:ahLst/>
            <a:cxnLst/>
            <a:rect l="l" t="t" r="r" b="b"/>
            <a:pathLst>
              <a:path w="34562" h="21361" extrusionOk="0">
                <a:moveTo>
                  <a:pt x="0" y="0"/>
                </a:moveTo>
                <a:lnTo>
                  <a:pt x="0" y="21360"/>
                </a:lnTo>
                <a:lnTo>
                  <a:pt x="34562" y="21360"/>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1500827" y="3451496"/>
            <a:ext cx="516875" cy="91869"/>
          </a:xfrm>
          <a:custGeom>
            <a:avLst/>
            <a:gdLst/>
            <a:ahLst/>
            <a:cxnLst/>
            <a:rect l="l" t="t" r="r" b="b"/>
            <a:pathLst>
              <a:path w="34562" h="6143" extrusionOk="0">
                <a:moveTo>
                  <a:pt x="0" y="0"/>
                </a:moveTo>
                <a:lnTo>
                  <a:pt x="0" y="6142"/>
                </a:lnTo>
                <a:lnTo>
                  <a:pt x="34562" y="6142"/>
                </a:lnTo>
                <a:lnTo>
                  <a:pt x="3456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1500827" y="3589965"/>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1500827" y="3665369"/>
            <a:ext cx="516875" cy="34292"/>
          </a:xfrm>
          <a:custGeom>
            <a:avLst/>
            <a:gdLst/>
            <a:ahLst/>
            <a:cxnLst/>
            <a:rect l="l" t="t" r="r" b="b"/>
            <a:pathLst>
              <a:path w="34562" h="2293"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1500827" y="3742148"/>
            <a:ext cx="516875" cy="34277"/>
          </a:xfrm>
          <a:custGeom>
            <a:avLst/>
            <a:gdLst/>
            <a:ahLst/>
            <a:cxnLst/>
            <a:rect l="l" t="t" r="r" b="b"/>
            <a:pathLst>
              <a:path w="34562" h="2292" extrusionOk="0">
                <a:moveTo>
                  <a:pt x="0" y="0"/>
                </a:moveTo>
                <a:lnTo>
                  <a:pt x="0" y="2292"/>
                </a:lnTo>
                <a:lnTo>
                  <a:pt x="34562" y="2292"/>
                </a:lnTo>
                <a:lnTo>
                  <a:pt x="34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1500827" y="3817552"/>
            <a:ext cx="319454" cy="34277"/>
          </a:xfrm>
          <a:custGeom>
            <a:avLst/>
            <a:gdLst/>
            <a:ahLst/>
            <a:cxnLst/>
            <a:rect l="l" t="t" r="r" b="b"/>
            <a:pathLst>
              <a:path w="21361" h="2292" extrusionOk="0">
                <a:moveTo>
                  <a:pt x="0" y="0"/>
                </a:moveTo>
                <a:lnTo>
                  <a:pt x="0" y="2292"/>
                </a:lnTo>
                <a:lnTo>
                  <a:pt x="21360" y="2292"/>
                </a:lnTo>
                <a:lnTo>
                  <a:pt x="2136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9"/>
          <p:cNvSpPr/>
          <p:nvPr/>
        </p:nvSpPr>
        <p:spPr>
          <a:xfrm>
            <a:off x="3299591" y="3340439"/>
            <a:ext cx="1243508" cy="749948"/>
          </a:xfrm>
          <a:custGeom>
            <a:avLst/>
            <a:gdLst/>
            <a:ahLst/>
            <a:cxnLst/>
            <a:rect l="l" t="t" r="r" b="b"/>
            <a:pathLst>
              <a:path w="83150" h="50147" extrusionOk="0">
                <a:moveTo>
                  <a:pt x="2201" y="0"/>
                </a:moveTo>
                <a:cubicBezTo>
                  <a:pt x="917" y="0"/>
                  <a:pt x="0" y="917"/>
                  <a:pt x="0" y="2201"/>
                </a:cubicBezTo>
                <a:lnTo>
                  <a:pt x="0" y="47946"/>
                </a:lnTo>
                <a:cubicBezTo>
                  <a:pt x="0" y="49138"/>
                  <a:pt x="917" y="50146"/>
                  <a:pt x="2201" y="50146"/>
                </a:cubicBezTo>
                <a:lnTo>
                  <a:pt x="80949" y="50146"/>
                </a:lnTo>
                <a:cubicBezTo>
                  <a:pt x="82233" y="50146"/>
                  <a:pt x="83149" y="49138"/>
                  <a:pt x="83149" y="47946"/>
                </a:cubicBezTo>
                <a:lnTo>
                  <a:pt x="83149" y="2201"/>
                </a:lnTo>
                <a:cubicBezTo>
                  <a:pt x="83149" y="917"/>
                  <a:pt x="82233" y="0"/>
                  <a:pt x="809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9"/>
          <p:cNvSpPr/>
          <p:nvPr/>
        </p:nvSpPr>
        <p:spPr>
          <a:xfrm>
            <a:off x="3332492" y="3377453"/>
            <a:ext cx="1126979" cy="674545"/>
          </a:xfrm>
          <a:custGeom>
            <a:avLst/>
            <a:gdLst/>
            <a:ahLst/>
            <a:cxnLst/>
            <a:rect l="l" t="t" r="r" b="b"/>
            <a:pathLst>
              <a:path w="75358" h="45105" extrusionOk="0">
                <a:moveTo>
                  <a:pt x="1742" y="1"/>
                </a:moveTo>
                <a:cubicBezTo>
                  <a:pt x="734" y="1"/>
                  <a:pt x="1" y="826"/>
                  <a:pt x="1" y="1834"/>
                </a:cubicBezTo>
                <a:lnTo>
                  <a:pt x="1" y="43363"/>
                </a:lnTo>
                <a:cubicBezTo>
                  <a:pt x="1" y="44279"/>
                  <a:pt x="734" y="45104"/>
                  <a:pt x="1742" y="45104"/>
                </a:cubicBezTo>
                <a:lnTo>
                  <a:pt x="75357" y="45104"/>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9"/>
          <p:cNvSpPr/>
          <p:nvPr/>
        </p:nvSpPr>
        <p:spPr>
          <a:xfrm>
            <a:off x="4466330" y="3688331"/>
            <a:ext cx="61719" cy="52791"/>
          </a:xfrm>
          <a:custGeom>
            <a:avLst/>
            <a:gdLst/>
            <a:ahLst/>
            <a:cxnLst/>
            <a:rect l="l" t="t" r="r" b="b"/>
            <a:pathLst>
              <a:path w="4127" h="3530" extrusionOk="0">
                <a:moveTo>
                  <a:pt x="2293" y="1"/>
                </a:moveTo>
                <a:cubicBezTo>
                  <a:pt x="734" y="1"/>
                  <a:pt x="1" y="1926"/>
                  <a:pt x="1101" y="3026"/>
                </a:cubicBezTo>
                <a:cubicBezTo>
                  <a:pt x="1449" y="3374"/>
                  <a:pt x="1872" y="3530"/>
                  <a:pt x="2289" y="3530"/>
                </a:cubicBezTo>
                <a:cubicBezTo>
                  <a:pt x="3188" y="3530"/>
                  <a:pt x="4064" y="2807"/>
                  <a:pt x="4126" y="1743"/>
                </a:cubicBezTo>
                <a:cubicBezTo>
                  <a:pt x="4126" y="826"/>
                  <a:pt x="3301" y="1"/>
                  <a:pt x="2293" y="1"/>
                </a:cubicBez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9"/>
          <p:cNvSpPr/>
          <p:nvPr/>
        </p:nvSpPr>
        <p:spPr>
          <a:xfrm>
            <a:off x="3332492" y="3377453"/>
            <a:ext cx="1126979" cy="57592"/>
          </a:xfrm>
          <a:custGeom>
            <a:avLst/>
            <a:gdLst/>
            <a:ahLst/>
            <a:cxnLst/>
            <a:rect l="l" t="t" r="r" b="b"/>
            <a:pathLst>
              <a:path w="75358" h="3851" extrusionOk="0">
                <a:moveTo>
                  <a:pt x="1742" y="1"/>
                </a:moveTo>
                <a:cubicBezTo>
                  <a:pt x="734" y="1"/>
                  <a:pt x="1" y="826"/>
                  <a:pt x="1" y="1834"/>
                </a:cubicBezTo>
                <a:lnTo>
                  <a:pt x="1" y="3851"/>
                </a:lnTo>
                <a:lnTo>
                  <a:pt x="75357" y="3851"/>
                </a:lnTo>
                <a:lnTo>
                  <a:pt x="75357" y="1"/>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9"/>
          <p:cNvSpPr/>
          <p:nvPr/>
        </p:nvSpPr>
        <p:spPr>
          <a:xfrm>
            <a:off x="4283970" y="3392543"/>
            <a:ext cx="27442" cy="23629"/>
          </a:xfrm>
          <a:custGeom>
            <a:avLst/>
            <a:gdLst/>
            <a:ahLst/>
            <a:cxnLst/>
            <a:rect l="l" t="t" r="r" b="b"/>
            <a:pathLst>
              <a:path w="1835" h="1580" extrusionOk="0">
                <a:moveTo>
                  <a:pt x="1101" y="0"/>
                </a:moveTo>
                <a:cubicBezTo>
                  <a:pt x="368" y="0"/>
                  <a:pt x="1" y="917"/>
                  <a:pt x="459" y="1375"/>
                </a:cubicBezTo>
                <a:cubicBezTo>
                  <a:pt x="630" y="1517"/>
                  <a:pt x="826" y="1580"/>
                  <a:pt x="1017" y="1580"/>
                </a:cubicBezTo>
                <a:cubicBezTo>
                  <a:pt x="1441" y="1580"/>
                  <a:pt x="1834" y="1268"/>
                  <a:pt x="1834" y="825"/>
                </a:cubicBezTo>
                <a:cubicBezTo>
                  <a:pt x="1834" y="367"/>
                  <a:pt x="1468" y="0"/>
                  <a:pt x="11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9"/>
          <p:cNvSpPr/>
          <p:nvPr/>
        </p:nvSpPr>
        <p:spPr>
          <a:xfrm>
            <a:off x="4341562" y="3392543"/>
            <a:ext cx="27427" cy="23629"/>
          </a:xfrm>
          <a:custGeom>
            <a:avLst/>
            <a:gdLst/>
            <a:ahLst/>
            <a:cxnLst/>
            <a:rect l="l" t="t" r="r" b="b"/>
            <a:pathLst>
              <a:path w="1834" h="1580" extrusionOk="0">
                <a:moveTo>
                  <a:pt x="1100" y="0"/>
                </a:moveTo>
                <a:cubicBezTo>
                  <a:pt x="367" y="0"/>
                  <a:pt x="0" y="917"/>
                  <a:pt x="459" y="1375"/>
                </a:cubicBezTo>
                <a:cubicBezTo>
                  <a:pt x="629" y="1517"/>
                  <a:pt x="826" y="1580"/>
                  <a:pt x="1016" y="1580"/>
                </a:cubicBezTo>
                <a:cubicBezTo>
                  <a:pt x="1441" y="1580"/>
                  <a:pt x="1834" y="1268"/>
                  <a:pt x="1834" y="825"/>
                </a:cubicBezTo>
                <a:cubicBezTo>
                  <a:pt x="1834" y="367"/>
                  <a:pt x="1467" y="0"/>
                  <a:pt x="1100"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9"/>
          <p:cNvSpPr/>
          <p:nvPr/>
        </p:nvSpPr>
        <p:spPr>
          <a:xfrm>
            <a:off x="4400515" y="3392543"/>
            <a:ext cx="27427" cy="23629"/>
          </a:xfrm>
          <a:custGeom>
            <a:avLst/>
            <a:gdLst/>
            <a:ahLst/>
            <a:cxnLst/>
            <a:rect l="l" t="t" r="r" b="b"/>
            <a:pathLst>
              <a:path w="1834" h="1580" extrusionOk="0">
                <a:moveTo>
                  <a:pt x="1009" y="0"/>
                </a:moveTo>
                <a:cubicBezTo>
                  <a:pt x="367" y="0"/>
                  <a:pt x="0" y="917"/>
                  <a:pt x="459" y="1375"/>
                </a:cubicBezTo>
                <a:cubicBezTo>
                  <a:pt x="629" y="1517"/>
                  <a:pt x="826" y="1580"/>
                  <a:pt x="1016" y="1580"/>
                </a:cubicBezTo>
                <a:cubicBezTo>
                  <a:pt x="1441" y="1580"/>
                  <a:pt x="1834" y="1268"/>
                  <a:pt x="1834" y="825"/>
                </a:cubicBezTo>
                <a:cubicBezTo>
                  <a:pt x="1834" y="367"/>
                  <a:pt x="1467" y="0"/>
                  <a:pt x="10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9"/>
          <p:cNvSpPr/>
          <p:nvPr/>
        </p:nvSpPr>
        <p:spPr>
          <a:xfrm>
            <a:off x="3332492" y="3435030"/>
            <a:ext cx="1126979" cy="46630"/>
          </a:xfrm>
          <a:custGeom>
            <a:avLst/>
            <a:gdLst/>
            <a:ahLst/>
            <a:cxnLst/>
            <a:rect l="l" t="t" r="r" b="b"/>
            <a:pathLst>
              <a:path w="75358" h="3118" extrusionOk="0">
                <a:moveTo>
                  <a:pt x="1" y="1"/>
                </a:moveTo>
                <a:lnTo>
                  <a:pt x="1" y="3118"/>
                </a:lnTo>
                <a:lnTo>
                  <a:pt x="75357" y="3118"/>
                </a:lnTo>
                <a:lnTo>
                  <a:pt x="753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9"/>
          <p:cNvSpPr/>
          <p:nvPr/>
        </p:nvSpPr>
        <p:spPr>
          <a:xfrm>
            <a:off x="4248332" y="3435030"/>
            <a:ext cx="211150" cy="46630"/>
          </a:xfrm>
          <a:custGeom>
            <a:avLst/>
            <a:gdLst/>
            <a:ahLst/>
            <a:cxnLst/>
            <a:rect l="l" t="t" r="r" b="b"/>
            <a:pathLst>
              <a:path w="14119" h="3118" extrusionOk="0">
                <a:moveTo>
                  <a:pt x="0" y="1"/>
                </a:moveTo>
                <a:lnTo>
                  <a:pt x="0" y="3118"/>
                </a:lnTo>
                <a:lnTo>
                  <a:pt x="14118" y="3118"/>
                </a:lnTo>
                <a:lnTo>
                  <a:pt x="1411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9"/>
          <p:cNvSpPr/>
          <p:nvPr/>
        </p:nvSpPr>
        <p:spPr>
          <a:xfrm>
            <a:off x="4090659" y="3435030"/>
            <a:ext cx="157686" cy="46630"/>
          </a:xfrm>
          <a:custGeom>
            <a:avLst/>
            <a:gdLst/>
            <a:ahLst/>
            <a:cxnLst/>
            <a:rect l="l" t="t" r="r" b="b"/>
            <a:pathLst>
              <a:path w="10544" h="3118" extrusionOk="0">
                <a:moveTo>
                  <a:pt x="1" y="1"/>
                </a:moveTo>
                <a:lnTo>
                  <a:pt x="1" y="3118"/>
                </a:lnTo>
                <a:lnTo>
                  <a:pt x="10543" y="3118"/>
                </a:lnTo>
                <a:lnTo>
                  <a:pt x="105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9"/>
          <p:cNvSpPr/>
          <p:nvPr/>
        </p:nvSpPr>
        <p:spPr>
          <a:xfrm>
            <a:off x="3938475" y="3521411"/>
            <a:ext cx="485350" cy="122033"/>
          </a:xfrm>
          <a:custGeom>
            <a:avLst/>
            <a:gdLst/>
            <a:ahLst/>
            <a:cxnLst/>
            <a:rect l="l" t="t" r="r" b="b"/>
            <a:pathLst>
              <a:path w="32454" h="8160" extrusionOk="0">
                <a:moveTo>
                  <a:pt x="1" y="0"/>
                </a:moveTo>
                <a:lnTo>
                  <a:pt x="1" y="8159"/>
                </a:lnTo>
                <a:lnTo>
                  <a:pt x="32454" y="8159"/>
                </a:lnTo>
                <a:lnTo>
                  <a:pt x="324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9"/>
          <p:cNvSpPr/>
          <p:nvPr/>
        </p:nvSpPr>
        <p:spPr>
          <a:xfrm>
            <a:off x="3938475" y="3677707"/>
            <a:ext cx="371557" cy="26067"/>
          </a:xfrm>
          <a:custGeom>
            <a:avLst/>
            <a:gdLst/>
            <a:ahLst/>
            <a:cxnLst/>
            <a:rect l="l" t="t" r="r" b="b"/>
            <a:pathLst>
              <a:path w="24845" h="1743" extrusionOk="0">
                <a:moveTo>
                  <a:pt x="1" y="0"/>
                </a:moveTo>
                <a:lnTo>
                  <a:pt x="1" y="1742"/>
                </a:lnTo>
                <a:lnTo>
                  <a:pt x="24845" y="1742"/>
                </a:lnTo>
                <a:lnTo>
                  <a:pt x="248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9"/>
          <p:cNvSpPr/>
          <p:nvPr/>
        </p:nvSpPr>
        <p:spPr>
          <a:xfrm>
            <a:off x="3938475" y="3733908"/>
            <a:ext cx="485350" cy="26067"/>
          </a:xfrm>
          <a:custGeom>
            <a:avLst/>
            <a:gdLst/>
            <a:ahLst/>
            <a:cxnLst/>
            <a:rect l="l" t="t" r="r" b="b"/>
            <a:pathLst>
              <a:path w="32454" h="1743" extrusionOk="0">
                <a:moveTo>
                  <a:pt x="1" y="1"/>
                </a:moveTo>
                <a:lnTo>
                  <a:pt x="1" y="1743"/>
                </a:lnTo>
                <a:lnTo>
                  <a:pt x="32454" y="1743"/>
                </a:lnTo>
                <a:lnTo>
                  <a:pt x="3245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9"/>
          <p:cNvSpPr/>
          <p:nvPr/>
        </p:nvSpPr>
        <p:spPr>
          <a:xfrm>
            <a:off x="3938475" y="3790124"/>
            <a:ext cx="485350" cy="26067"/>
          </a:xfrm>
          <a:custGeom>
            <a:avLst/>
            <a:gdLst/>
            <a:ahLst/>
            <a:cxnLst/>
            <a:rect l="l" t="t" r="r" b="b"/>
            <a:pathLst>
              <a:path w="32454" h="1743" extrusionOk="0">
                <a:moveTo>
                  <a:pt x="1" y="1"/>
                </a:moveTo>
                <a:lnTo>
                  <a:pt x="1" y="1742"/>
                </a:lnTo>
                <a:lnTo>
                  <a:pt x="32454" y="1742"/>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9"/>
          <p:cNvSpPr/>
          <p:nvPr/>
        </p:nvSpPr>
        <p:spPr>
          <a:xfrm>
            <a:off x="3938475" y="3847702"/>
            <a:ext cx="485350" cy="24706"/>
          </a:xfrm>
          <a:custGeom>
            <a:avLst/>
            <a:gdLst/>
            <a:ahLst/>
            <a:cxnLst/>
            <a:rect l="l" t="t" r="r" b="b"/>
            <a:pathLst>
              <a:path w="32454" h="1652" extrusionOk="0">
                <a:moveTo>
                  <a:pt x="1" y="1"/>
                </a:moveTo>
                <a:lnTo>
                  <a:pt x="1" y="1651"/>
                </a:lnTo>
                <a:lnTo>
                  <a:pt x="32454" y="1651"/>
                </a:lnTo>
                <a:lnTo>
                  <a:pt x="324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9"/>
          <p:cNvSpPr/>
          <p:nvPr/>
        </p:nvSpPr>
        <p:spPr>
          <a:xfrm>
            <a:off x="3938475" y="3903918"/>
            <a:ext cx="270102" cy="26067"/>
          </a:xfrm>
          <a:custGeom>
            <a:avLst/>
            <a:gdLst/>
            <a:ahLst/>
            <a:cxnLst/>
            <a:rect l="l" t="t" r="r" b="b"/>
            <a:pathLst>
              <a:path w="18061" h="1743" extrusionOk="0">
                <a:moveTo>
                  <a:pt x="1" y="1"/>
                </a:moveTo>
                <a:lnTo>
                  <a:pt x="1" y="1742"/>
                </a:lnTo>
                <a:lnTo>
                  <a:pt x="18061" y="1742"/>
                </a:lnTo>
                <a:lnTo>
                  <a:pt x="18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9"/>
          <p:cNvSpPr/>
          <p:nvPr/>
        </p:nvSpPr>
        <p:spPr>
          <a:xfrm>
            <a:off x="4240106"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659" y="3026"/>
                </a:lnTo>
                <a:lnTo>
                  <a:pt x="2475"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9"/>
          <p:cNvSpPr/>
          <p:nvPr/>
        </p:nvSpPr>
        <p:spPr>
          <a:xfrm>
            <a:off x="4303172" y="3906655"/>
            <a:ext cx="47991" cy="45269"/>
          </a:xfrm>
          <a:custGeom>
            <a:avLst/>
            <a:gdLst/>
            <a:ahLst/>
            <a:cxnLst/>
            <a:rect l="l" t="t" r="r" b="b"/>
            <a:pathLst>
              <a:path w="3209" h="3027" extrusionOk="0">
                <a:moveTo>
                  <a:pt x="1650" y="1"/>
                </a:moveTo>
                <a:lnTo>
                  <a:pt x="1100" y="1009"/>
                </a:lnTo>
                <a:lnTo>
                  <a:pt x="0" y="1193"/>
                </a:lnTo>
                <a:lnTo>
                  <a:pt x="825" y="1926"/>
                </a:lnTo>
                <a:lnTo>
                  <a:pt x="642" y="3026"/>
                </a:lnTo>
                <a:lnTo>
                  <a:pt x="1650" y="2476"/>
                </a:lnTo>
                <a:lnTo>
                  <a:pt x="2567" y="3026"/>
                </a:lnTo>
                <a:lnTo>
                  <a:pt x="2384" y="1926"/>
                </a:lnTo>
                <a:lnTo>
                  <a:pt x="3209" y="1193"/>
                </a:lnTo>
                <a:lnTo>
                  <a:pt x="2109" y="1009"/>
                </a:lnTo>
                <a:lnTo>
                  <a:pt x="16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9"/>
          <p:cNvSpPr/>
          <p:nvPr/>
        </p:nvSpPr>
        <p:spPr>
          <a:xfrm>
            <a:off x="4366238" y="3903905"/>
            <a:ext cx="47991" cy="45269"/>
          </a:xfrm>
          <a:custGeom>
            <a:avLst/>
            <a:gdLst/>
            <a:ahLst/>
            <a:cxnLst/>
            <a:rect l="l" t="t" r="r" b="b"/>
            <a:pathLst>
              <a:path w="3209" h="3027" extrusionOk="0">
                <a:moveTo>
                  <a:pt x="1559" y="1"/>
                </a:moveTo>
                <a:lnTo>
                  <a:pt x="1100" y="1009"/>
                </a:lnTo>
                <a:lnTo>
                  <a:pt x="0" y="1193"/>
                </a:lnTo>
                <a:lnTo>
                  <a:pt x="825" y="1926"/>
                </a:lnTo>
                <a:lnTo>
                  <a:pt x="642" y="3026"/>
                </a:lnTo>
                <a:lnTo>
                  <a:pt x="642" y="3026"/>
                </a:lnTo>
                <a:lnTo>
                  <a:pt x="1559" y="2476"/>
                </a:lnTo>
                <a:lnTo>
                  <a:pt x="2567" y="3026"/>
                </a:lnTo>
                <a:lnTo>
                  <a:pt x="2384" y="1926"/>
                </a:lnTo>
                <a:lnTo>
                  <a:pt x="3209" y="1193"/>
                </a:lnTo>
                <a:lnTo>
                  <a:pt x="2109" y="1009"/>
                </a:lnTo>
                <a:lnTo>
                  <a:pt x="155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9"/>
          <p:cNvSpPr/>
          <p:nvPr/>
        </p:nvSpPr>
        <p:spPr>
          <a:xfrm>
            <a:off x="3368145" y="3521411"/>
            <a:ext cx="182346" cy="182361"/>
          </a:xfrm>
          <a:custGeom>
            <a:avLst/>
            <a:gdLst/>
            <a:ahLst/>
            <a:cxnLst/>
            <a:rect l="l" t="t" r="r" b="b"/>
            <a:pathLst>
              <a:path w="12193" h="12194" extrusionOk="0">
                <a:moveTo>
                  <a:pt x="0" y="0"/>
                </a:moveTo>
                <a:lnTo>
                  <a:pt x="0" y="12193"/>
                </a:lnTo>
                <a:lnTo>
                  <a:pt x="12193" y="1219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9"/>
          <p:cNvSpPr/>
          <p:nvPr/>
        </p:nvSpPr>
        <p:spPr>
          <a:xfrm>
            <a:off x="3368145" y="3738036"/>
            <a:ext cx="182346" cy="52103"/>
          </a:xfrm>
          <a:custGeom>
            <a:avLst/>
            <a:gdLst/>
            <a:ahLst/>
            <a:cxnLst/>
            <a:rect l="l" t="t" r="r" b="b"/>
            <a:pathLst>
              <a:path w="12193" h="3484" extrusionOk="0">
                <a:moveTo>
                  <a:pt x="0" y="0"/>
                </a:moveTo>
                <a:lnTo>
                  <a:pt x="0" y="3484"/>
                </a:lnTo>
                <a:lnTo>
                  <a:pt x="12193" y="3484"/>
                </a:lnTo>
                <a:lnTo>
                  <a:pt x="121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9"/>
          <p:cNvSpPr/>
          <p:nvPr/>
        </p:nvSpPr>
        <p:spPr>
          <a:xfrm>
            <a:off x="3368145" y="3816176"/>
            <a:ext cx="182346" cy="19202"/>
          </a:xfrm>
          <a:custGeom>
            <a:avLst/>
            <a:gdLst/>
            <a:ahLst/>
            <a:cxnLst/>
            <a:rect l="l" t="t" r="r" b="b"/>
            <a:pathLst>
              <a:path w="12193" h="1284" extrusionOk="0">
                <a:moveTo>
                  <a:pt x="0" y="0"/>
                </a:moveTo>
                <a:lnTo>
                  <a:pt x="0" y="1284"/>
                </a:lnTo>
                <a:lnTo>
                  <a:pt x="12193" y="1284"/>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9"/>
          <p:cNvSpPr/>
          <p:nvPr/>
        </p:nvSpPr>
        <p:spPr>
          <a:xfrm>
            <a:off x="3368145" y="3860054"/>
            <a:ext cx="182346" cy="19202"/>
          </a:xfrm>
          <a:custGeom>
            <a:avLst/>
            <a:gdLst/>
            <a:ahLst/>
            <a:cxnLst/>
            <a:rect l="l" t="t" r="r" b="b"/>
            <a:pathLst>
              <a:path w="12193" h="1284" extrusionOk="0">
                <a:moveTo>
                  <a:pt x="0" y="0"/>
                </a:moveTo>
                <a:lnTo>
                  <a:pt x="0" y="1283"/>
                </a:lnTo>
                <a:lnTo>
                  <a:pt x="12193" y="1283"/>
                </a:lnTo>
                <a:lnTo>
                  <a:pt x="12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9"/>
          <p:cNvSpPr/>
          <p:nvPr/>
        </p:nvSpPr>
        <p:spPr>
          <a:xfrm>
            <a:off x="3368145" y="3903918"/>
            <a:ext cx="182346" cy="19217"/>
          </a:xfrm>
          <a:custGeom>
            <a:avLst/>
            <a:gdLst/>
            <a:ahLst/>
            <a:cxnLst/>
            <a:rect l="l" t="t" r="r" b="b"/>
            <a:pathLst>
              <a:path w="12193" h="1285" extrusionOk="0">
                <a:moveTo>
                  <a:pt x="0" y="1"/>
                </a:moveTo>
                <a:lnTo>
                  <a:pt x="0" y="1284"/>
                </a:lnTo>
                <a:lnTo>
                  <a:pt x="12193" y="1284"/>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9"/>
          <p:cNvSpPr/>
          <p:nvPr/>
        </p:nvSpPr>
        <p:spPr>
          <a:xfrm>
            <a:off x="3368145"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9"/>
          <p:cNvSpPr/>
          <p:nvPr/>
        </p:nvSpPr>
        <p:spPr>
          <a:xfrm>
            <a:off x="3599846" y="3521411"/>
            <a:ext cx="296139" cy="182361"/>
          </a:xfrm>
          <a:custGeom>
            <a:avLst/>
            <a:gdLst/>
            <a:ahLst/>
            <a:cxnLst/>
            <a:rect l="l" t="t" r="r" b="b"/>
            <a:pathLst>
              <a:path w="19802" h="12194" extrusionOk="0">
                <a:moveTo>
                  <a:pt x="0" y="0"/>
                </a:moveTo>
                <a:lnTo>
                  <a:pt x="0" y="12193"/>
                </a:lnTo>
                <a:lnTo>
                  <a:pt x="19802" y="12193"/>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9"/>
          <p:cNvSpPr/>
          <p:nvPr/>
        </p:nvSpPr>
        <p:spPr>
          <a:xfrm>
            <a:off x="3599846" y="3738036"/>
            <a:ext cx="296139" cy="52103"/>
          </a:xfrm>
          <a:custGeom>
            <a:avLst/>
            <a:gdLst/>
            <a:ahLst/>
            <a:cxnLst/>
            <a:rect l="l" t="t" r="r" b="b"/>
            <a:pathLst>
              <a:path w="19802" h="3484" extrusionOk="0">
                <a:moveTo>
                  <a:pt x="0" y="0"/>
                </a:moveTo>
                <a:lnTo>
                  <a:pt x="0" y="3484"/>
                </a:lnTo>
                <a:lnTo>
                  <a:pt x="19802" y="3484"/>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9"/>
          <p:cNvSpPr/>
          <p:nvPr/>
        </p:nvSpPr>
        <p:spPr>
          <a:xfrm>
            <a:off x="3599846" y="3816176"/>
            <a:ext cx="296139" cy="19202"/>
          </a:xfrm>
          <a:custGeom>
            <a:avLst/>
            <a:gdLst/>
            <a:ahLst/>
            <a:cxnLst/>
            <a:rect l="l" t="t" r="r" b="b"/>
            <a:pathLst>
              <a:path w="19802" h="1284" extrusionOk="0">
                <a:moveTo>
                  <a:pt x="0" y="0"/>
                </a:moveTo>
                <a:lnTo>
                  <a:pt x="0" y="1284"/>
                </a:lnTo>
                <a:lnTo>
                  <a:pt x="19802" y="1284"/>
                </a:lnTo>
                <a:lnTo>
                  <a:pt x="19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9"/>
          <p:cNvSpPr/>
          <p:nvPr/>
        </p:nvSpPr>
        <p:spPr>
          <a:xfrm>
            <a:off x="3599846" y="3860054"/>
            <a:ext cx="296139" cy="19202"/>
          </a:xfrm>
          <a:custGeom>
            <a:avLst/>
            <a:gdLst/>
            <a:ahLst/>
            <a:cxnLst/>
            <a:rect l="l" t="t" r="r" b="b"/>
            <a:pathLst>
              <a:path w="19802" h="1284" extrusionOk="0">
                <a:moveTo>
                  <a:pt x="0" y="0"/>
                </a:moveTo>
                <a:lnTo>
                  <a:pt x="0" y="1283"/>
                </a:lnTo>
                <a:lnTo>
                  <a:pt x="19802" y="1283"/>
                </a:lnTo>
                <a:lnTo>
                  <a:pt x="198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9"/>
          <p:cNvSpPr/>
          <p:nvPr/>
        </p:nvSpPr>
        <p:spPr>
          <a:xfrm>
            <a:off x="3599846" y="3903918"/>
            <a:ext cx="296139" cy="19217"/>
          </a:xfrm>
          <a:custGeom>
            <a:avLst/>
            <a:gdLst/>
            <a:ahLst/>
            <a:cxnLst/>
            <a:rect l="l" t="t" r="r" b="b"/>
            <a:pathLst>
              <a:path w="19802" h="1285" extrusionOk="0">
                <a:moveTo>
                  <a:pt x="0" y="1"/>
                </a:moveTo>
                <a:lnTo>
                  <a:pt x="0" y="1284"/>
                </a:lnTo>
                <a:lnTo>
                  <a:pt x="19802" y="1284"/>
                </a:lnTo>
                <a:lnTo>
                  <a:pt x="1980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9"/>
          <p:cNvSpPr/>
          <p:nvPr/>
        </p:nvSpPr>
        <p:spPr>
          <a:xfrm>
            <a:off x="3599846" y="3946420"/>
            <a:ext cx="182346" cy="20578"/>
          </a:xfrm>
          <a:custGeom>
            <a:avLst/>
            <a:gdLst/>
            <a:ahLst/>
            <a:cxnLst/>
            <a:rect l="l" t="t" r="r" b="b"/>
            <a:pathLst>
              <a:path w="12193" h="1376" extrusionOk="0">
                <a:moveTo>
                  <a:pt x="0" y="1"/>
                </a:moveTo>
                <a:lnTo>
                  <a:pt x="0" y="1376"/>
                </a:lnTo>
                <a:lnTo>
                  <a:pt x="12193" y="1376"/>
                </a:lnTo>
                <a:lnTo>
                  <a:pt x="1219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9"/>
          <p:cNvSpPr txBox="1">
            <a:spLocks noGrp="1"/>
          </p:cNvSpPr>
          <p:nvPr>
            <p:ph type="ctrTitle"/>
          </p:nvPr>
        </p:nvSpPr>
        <p:spPr>
          <a:xfrm>
            <a:off x="5393881" y="2071888"/>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solidFill>
                  <a:srgbClr val="0E2A47"/>
                </a:solidFill>
              </a:rPr>
              <a:t>Reuseable</a:t>
            </a:r>
            <a:r>
              <a:rPr lang="hu-HU" dirty="0">
                <a:solidFill>
                  <a:srgbClr val="0E2A47"/>
                </a:solidFill>
              </a:rPr>
              <a:t> </a:t>
            </a:r>
            <a:r>
              <a:rPr lang="hu-HU" dirty="0" err="1">
                <a:solidFill>
                  <a:srgbClr val="0E2A47"/>
                </a:solidFill>
              </a:rPr>
              <a:t>code</a:t>
            </a:r>
            <a:endParaRPr dirty="0">
              <a:solidFill>
                <a:srgbClr val="0E2A47"/>
              </a:solidFill>
            </a:endParaRPr>
          </a:p>
        </p:txBody>
      </p:sp>
      <p:sp>
        <p:nvSpPr>
          <p:cNvPr id="557" name="Google Shape;557;p29"/>
          <p:cNvSpPr txBox="1">
            <a:spLocks noGrp="1"/>
          </p:cNvSpPr>
          <p:nvPr>
            <p:ph type="ctrTitle" idx="2"/>
          </p:nvPr>
        </p:nvSpPr>
        <p:spPr>
          <a:xfrm>
            <a:off x="5393881" y="3474575"/>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a:solidFill>
                  <a:srgbClr val="0E2A47"/>
                </a:solidFill>
              </a:rPr>
              <a:t>Professional</a:t>
            </a:r>
            <a:endParaRPr dirty="0">
              <a:solidFill>
                <a:srgbClr val="0E2A47"/>
              </a:solidFill>
            </a:endParaRPr>
          </a:p>
        </p:txBody>
      </p:sp>
      <p:sp>
        <p:nvSpPr>
          <p:cNvPr id="558" name="Google Shape;558;p29"/>
          <p:cNvSpPr txBox="1">
            <a:spLocks noGrp="1"/>
          </p:cNvSpPr>
          <p:nvPr>
            <p:ph type="ctrTitle" idx="3"/>
          </p:nvPr>
        </p:nvSpPr>
        <p:spPr>
          <a:xfrm>
            <a:off x="5393881" y="2773231"/>
            <a:ext cx="2076000" cy="196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hu-HU" dirty="0" err="1">
                <a:solidFill>
                  <a:srgbClr val="0E2A47"/>
                </a:solidFill>
              </a:rPr>
              <a:t>Transparent</a:t>
            </a:r>
            <a:endParaRPr dirty="0">
              <a:solidFill>
                <a:srgbClr val="0E2A47"/>
              </a:solidFill>
            </a:endParaRPr>
          </a:p>
        </p:txBody>
      </p:sp>
    </p:spTree>
    <p:extLst>
      <p:ext uri="{BB962C8B-B14F-4D97-AF65-F5344CB8AC3E}">
        <p14:creationId xmlns:p14="http://schemas.microsoft.com/office/powerpoint/2010/main" val="7876249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40"/>
          <p:cNvSpPr txBox="1">
            <a:spLocks noGrp="1"/>
          </p:cNvSpPr>
          <p:nvPr>
            <p:ph type="ctrTitle"/>
          </p:nvPr>
        </p:nvSpPr>
        <p:spPr>
          <a:xfrm>
            <a:off x="3986575" y="1429225"/>
            <a:ext cx="35781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
        <p:nvSpPr>
          <p:cNvPr id="1127" name="Google Shape;1127;p40"/>
          <p:cNvSpPr txBox="1">
            <a:spLocks noGrp="1"/>
          </p:cNvSpPr>
          <p:nvPr>
            <p:ph type="subTitle" idx="1"/>
          </p:nvPr>
        </p:nvSpPr>
        <p:spPr>
          <a:xfrm>
            <a:off x="3986574" y="2421700"/>
            <a:ext cx="4601613" cy="18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hu-HU" sz="1000" dirty="0" err="1"/>
              <a:t>This</a:t>
            </a:r>
            <a:r>
              <a:rPr lang="hu-HU" sz="1000" dirty="0"/>
              <a:t> is </a:t>
            </a:r>
            <a:r>
              <a:rPr lang="hu-HU" sz="1000" dirty="0" err="1"/>
              <a:t>the</a:t>
            </a:r>
            <a:r>
              <a:rPr lang="hu-HU" sz="1000" dirty="0"/>
              <a:t> end of </a:t>
            </a:r>
            <a:r>
              <a:rPr lang="hu-HU" sz="1000" dirty="0" err="1"/>
              <a:t>the</a:t>
            </a:r>
            <a:r>
              <a:rPr lang="hu-HU" sz="1000"/>
              <a:t> lesson</a:t>
            </a:r>
            <a:r>
              <a:rPr lang="hu-HU" sz="1000" dirty="0"/>
              <a:t>, </a:t>
            </a:r>
            <a:r>
              <a:rPr lang="hu-HU" sz="1000" dirty="0" err="1"/>
              <a:t>if</a:t>
            </a:r>
            <a:r>
              <a:rPr lang="hu-HU" sz="1000" dirty="0"/>
              <a:t> </a:t>
            </a:r>
            <a:r>
              <a:rPr lang="hu-HU" sz="1000" dirty="0" err="1"/>
              <a:t>you</a:t>
            </a:r>
            <a:r>
              <a:rPr lang="hu-HU" sz="1000" dirty="0"/>
              <a:t> </a:t>
            </a:r>
            <a:r>
              <a:rPr lang="hu-HU" sz="1000" dirty="0" err="1"/>
              <a:t>have</a:t>
            </a:r>
            <a:r>
              <a:rPr lang="hu-HU" sz="1000" dirty="0"/>
              <a:t> </a:t>
            </a:r>
            <a:r>
              <a:rPr lang="hu-HU" sz="1000" dirty="0" err="1"/>
              <a:t>any</a:t>
            </a:r>
            <a:r>
              <a:rPr lang="hu-HU" sz="1000" dirty="0"/>
              <a:t> </a:t>
            </a:r>
            <a:r>
              <a:rPr lang="hu-HU" sz="1000" dirty="0" err="1"/>
              <a:t>question</a:t>
            </a:r>
            <a:r>
              <a:rPr lang="hu-HU" sz="1000" dirty="0"/>
              <a:t>, fel free </a:t>
            </a:r>
            <a:r>
              <a:rPr lang="hu-HU" sz="1000" dirty="0" err="1"/>
              <a:t>to</a:t>
            </a:r>
            <a:r>
              <a:rPr lang="hu-HU" sz="1000" dirty="0"/>
              <a:t> </a:t>
            </a:r>
            <a:r>
              <a:rPr lang="hu-HU" sz="1000" dirty="0" err="1"/>
              <a:t>write</a:t>
            </a:r>
            <a:r>
              <a:rPr lang="hu-HU" sz="1000" dirty="0"/>
              <a:t> </a:t>
            </a:r>
            <a:r>
              <a:rPr lang="hu-HU" sz="1000" dirty="0" err="1"/>
              <a:t>me</a:t>
            </a:r>
            <a:r>
              <a:rPr lang="hu-HU" sz="1000" dirty="0"/>
              <a:t>!</a:t>
            </a:r>
            <a:endParaRPr sz="1000" dirty="0"/>
          </a:p>
        </p:txBody>
      </p:sp>
      <p:grpSp>
        <p:nvGrpSpPr>
          <p:cNvPr id="1128" name="Google Shape;1128;p40"/>
          <p:cNvGrpSpPr/>
          <p:nvPr/>
        </p:nvGrpSpPr>
        <p:grpSpPr>
          <a:xfrm flipH="1">
            <a:off x="-3284377" y="0"/>
            <a:ext cx="7067116" cy="5072535"/>
            <a:chOff x="238125" y="262775"/>
            <a:chExt cx="7092825" cy="5151425"/>
          </a:xfrm>
        </p:grpSpPr>
        <p:sp>
          <p:nvSpPr>
            <p:cNvPr id="1129" name="Google Shape;1129;p40"/>
            <p:cNvSpPr/>
            <p:nvPr/>
          </p:nvSpPr>
          <p:spPr>
            <a:xfrm>
              <a:off x="4565450" y="4835675"/>
              <a:ext cx="850200" cy="445800"/>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0"/>
            <p:cNvSpPr/>
            <p:nvPr/>
          </p:nvSpPr>
          <p:spPr>
            <a:xfrm>
              <a:off x="5848675" y="1425000"/>
              <a:ext cx="423525" cy="13257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0"/>
            <p:cNvSpPr/>
            <p:nvPr/>
          </p:nvSpPr>
          <p:spPr>
            <a:xfrm>
              <a:off x="5941025" y="1557925"/>
              <a:ext cx="238825" cy="95175"/>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0"/>
            <p:cNvSpPr/>
            <p:nvPr/>
          </p:nvSpPr>
          <p:spPr>
            <a:xfrm>
              <a:off x="6009475" y="1680125"/>
              <a:ext cx="119425" cy="102525"/>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0"/>
            <p:cNvSpPr/>
            <p:nvPr/>
          </p:nvSpPr>
          <p:spPr>
            <a:xfrm>
              <a:off x="5753150" y="1286475"/>
              <a:ext cx="614575" cy="170775"/>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0"/>
            <p:cNvSpPr/>
            <p:nvPr/>
          </p:nvSpPr>
          <p:spPr>
            <a:xfrm>
              <a:off x="1997375" y="1099025"/>
              <a:ext cx="3593400" cy="4136275"/>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0"/>
            <p:cNvSpPr/>
            <p:nvPr/>
          </p:nvSpPr>
          <p:spPr>
            <a:xfrm>
              <a:off x="2271225" y="2928325"/>
              <a:ext cx="977575" cy="976000"/>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0"/>
            <p:cNvSpPr/>
            <p:nvPr/>
          </p:nvSpPr>
          <p:spPr>
            <a:xfrm>
              <a:off x="3957250" y="2998400"/>
              <a:ext cx="25" cy="25"/>
            </a:xfrm>
            <a:custGeom>
              <a:avLst/>
              <a:gdLst/>
              <a:ahLst/>
              <a:cxnLst/>
              <a:rect l="l" t="t" r="r" b="b"/>
              <a:pathLst>
                <a:path w="1" h="1" extrusionOk="0">
                  <a:moveTo>
                    <a:pt x="1" y="0"/>
                  </a:move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40"/>
            <p:cNvSpPr/>
            <p:nvPr/>
          </p:nvSpPr>
          <p:spPr>
            <a:xfrm>
              <a:off x="3307675" y="2819750"/>
              <a:ext cx="697375" cy="688475"/>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40"/>
            <p:cNvSpPr/>
            <p:nvPr/>
          </p:nvSpPr>
          <p:spPr>
            <a:xfrm>
              <a:off x="2445675" y="3165225"/>
              <a:ext cx="592975" cy="501025"/>
            </a:xfrm>
            <a:custGeom>
              <a:avLst/>
              <a:gdLst/>
              <a:ahLst/>
              <a:cxnLst/>
              <a:rect l="l" t="t" r="r" b="b"/>
              <a:pathLst>
                <a:path w="23719" h="20041" extrusionOk="0">
                  <a:moveTo>
                    <a:pt x="12506" y="1"/>
                  </a:moveTo>
                  <a:cubicBezTo>
                    <a:pt x="5255" y="1"/>
                    <a:pt x="0" y="8012"/>
                    <a:pt x="3849" y="14916"/>
                  </a:cubicBezTo>
                  <a:cubicBezTo>
                    <a:pt x="5784" y="18387"/>
                    <a:pt x="9168" y="20041"/>
                    <a:pt x="12536" y="20041"/>
                  </a:cubicBezTo>
                  <a:cubicBezTo>
                    <a:pt x="16706" y="20041"/>
                    <a:pt x="20851" y="17507"/>
                    <a:pt x="22190" y="12751"/>
                  </a:cubicBezTo>
                  <a:cubicBezTo>
                    <a:pt x="23718" y="7465"/>
                    <a:pt x="20598" y="1924"/>
                    <a:pt x="15312" y="396"/>
                  </a:cubicBezTo>
                  <a:cubicBezTo>
                    <a:pt x="14355" y="127"/>
                    <a:pt x="13415" y="1"/>
                    <a:pt x="125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0"/>
            <p:cNvSpPr/>
            <p:nvPr/>
          </p:nvSpPr>
          <p:spPr>
            <a:xfrm>
              <a:off x="3481225" y="3027000"/>
              <a:ext cx="333850" cy="275925"/>
            </a:xfrm>
            <a:custGeom>
              <a:avLst/>
              <a:gdLst/>
              <a:ahLst/>
              <a:cxnLst/>
              <a:rect l="l" t="t" r="r" b="b"/>
              <a:pathLst>
                <a:path w="13354" h="11037" extrusionOk="0">
                  <a:moveTo>
                    <a:pt x="6963" y="1"/>
                  </a:moveTo>
                  <a:cubicBezTo>
                    <a:pt x="6076" y="1"/>
                    <a:pt x="5157" y="219"/>
                    <a:pt x="4267" y="703"/>
                  </a:cubicBezTo>
                  <a:cubicBezTo>
                    <a:pt x="0" y="3123"/>
                    <a:pt x="764" y="9491"/>
                    <a:pt x="5477" y="10829"/>
                  </a:cubicBezTo>
                  <a:cubicBezTo>
                    <a:pt x="5975" y="10969"/>
                    <a:pt x="6477" y="11037"/>
                    <a:pt x="6971" y="11037"/>
                  </a:cubicBezTo>
                  <a:cubicBezTo>
                    <a:pt x="9382" y="11037"/>
                    <a:pt x="11604" y="9439"/>
                    <a:pt x="12291" y="7008"/>
                  </a:cubicBezTo>
                  <a:cubicBezTo>
                    <a:pt x="13354" y="3263"/>
                    <a:pt x="10396" y="1"/>
                    <a:pt x="6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0"/>
            <p:cNvSpPr/>
            <p:nvPr/>
          </p:nvSpPr>
          <p:spPr>
            <a:xfrm>
              <a:off x="639325" y="2213475"/>
              <a:ext cx="444225" cy="442625"/>
            </a:xfrm>
            <a:custGeom>
              <a:avLst/>
              <a:gdLst/>
              <a:ahLst/>
              <a:cxnLst/>
              <a:rect l="l" t="t" r="r" b="b"/>
              <a:pathLst>
                <a:path w="17769" h="17705" extrusionOk="0">
                  <a:moveTo>
                    <a:pt x="8916" y="2867"/>
                  </a:moveTo>
                  <a:cubicBezTo>
                    <a:pt x="9426" y="2867"/>
                    <a:pt x="9999" y="2930"/>
                    <a:pt x="10572" y="3058"/>
                  </a:cubicBezTo>
                  <a:cubicBezTo>
                    <a:pt x="13119" y="3822"/>
                    <a:pt x="14902" y="6178"/>
                    <a:pt x="14902" y="8853"/>
                  </a:cubicBezTo>
                  <a:cubicBezTo>
                    <a:pt x="14902" y="9426"/>
                    <a:pt x="14839" y="9936"/>
                    <a:pt x="14648" y="10509"/>
                  </a:cubicBezTo>
                  <a:cubicBezTo>
                    <a:pt x="13947" y="13056"/>
                    <a:pt x="11591" y="14839"/>
                    <a:pt x="8916" y="14839"/>
                  </a:cubicBezTo>
                  <a:cubicBezTo>
                    <a:pt x="5605" y="14839"/>
                    <a:pt x="2930" y="12164"/>
                    <a:pt x="2930" y="8853"/>
                  </a:cubicBezTo>
                  <a:cubicBezTo>
                    <a:pt x="2930" y="8280"/>
                    <a:pt x="2994" y="7770"/>
                    <a:pt x="3121" y="7197"/>
                  </a:cubicBezTo>
                  <a:cubicBezTo>
                    <a:pt x="3885" y="4650"/>
                    <a:pt x="6178" y="2867"/>
                    <a:pt x="8852" y="2867"/>
                  </a:cubicBezTo>
                  <a:close/>
                  <a:moveTo>
                    <a:pt x="8343" y="1"/>
                  </a:moveTo>
                  <a:lnTo>
                    <a:pt x="8407" y="1083"/>
                  </a:lnTo>
                  <a:cubicBezTo>
                    <a:pt x="7260" y="1147"/>
                    <a:pt x="6114" y="1529"/>
                    <a:pt x="5095" y="2102"/>
                  </a:cubicBezTo>
                  <a:lnTo>
                    <a:pt x="4586" y="1083"/>
                  </a:lnTo>
                  <a:cubicBezTo>
                    <a:pt x="3694" y="1593"/>
                    <a:pt x="2930" y="2230"/>
                    <a:pt x="2293" y="2930"/>
                  </a:cubicBezTo>
                  <a:lnTo>
                    <a:pt x="3057" y="3695"/>
                  </a:lnTo>
                  <a:cubicBezTo>
                    <a:pt x="2293" y="4522"/>
                    <a:pt x="1720" y="5605"/>
                    <a:pt x="1401" y="6688"/>
                  </a:cubicBezTo>
                  <a:lnTo>
                    <a:pt x="319" y="6433"/>
                  </a:lnTo>
                  <a:cubicBezTo>
                    <a:pt x="128" y="7197"/>
                    <a:pt x="0" y="7961"/>
                    <a:pt x="0" y="8789"/>
                  </a:cubicBezTo>
                  <a:lnTo>
                    <a:pt x="0" y="9299"/>
                  </a:lnTo>
                  <a:lnTo>
                    <a:pt x="1083" y="9235"/>
                  </a:lnTo>
                  <a:cubicBezTo>
                    <a:pt x="1147" y="10445"/>
                    <a:pt x="1465" y="11528"/>
                    <a:pt x="2038" y="12610"/>
                  </a:cubicBezTo>
                  <a:lnTo>
                    <a:pt x="1083" y="13120"/>
                  </a:lnTo>
                  <a:cubicBezTo>
                    <a:pt x="1592" y="14011"/>
                    <a:pt x="2229" y="14776"/>
                    <a:pt x="2930" y="15412"/>
                  </a:cubicBezTo>
                  <a:lnTo>
                    <a:pt x="3694" y="14648"/>
                  </a:lnTo>
                  <a:cubicBezTo>
                    <a:pt x="4586" y="15412"/>
                    <a:pt x="5605" y="15986"/>
                    <a:pt x="6751" y="16304"/>
                  </a:cubicBezTo>
                  <a:lnTo>
                    <a:pt x="6432" y="17387"/>
                  </a:lnTo>
                  <a:cubicBezTo>
                    <a:pt x="7197" y="17578"/>
                    <a:pt x="8025" y="17705"/>
                    <a:pt x="8852" y="17705"/>
                  </a:cubicBezTo>
                  <a:lnTo>
                    <a:pt x="9362" y="17705"/>
                  </a:lnTo>
                  <a:lnTo>
                    <a:pt x="9298" y="16622"/>
                  </a:lnTo>
                  <a:cubicBezTo>
                    <a:pt x="10508" y="16559"/>
                    <a:pt x="11591" y="16177"/>
                    <a:pt x="12673" y="15603"/>
                  </a:cubicBezTo>
                  <a:lnTo>
                    <a:pt x="13183" y="16622"/>
                  </a:lnTo>
                  <a:cubicBezTo>
                    <a:pt x="14075" y="16113"/>
                    <a:pt x="14839" y="15476"/>
                    <a:pt x="15476" y="14712"/>
                  </a:cubicBezTo>
                  <a:lnTo>
                    <a:pt x="14711" y="14011"/>
                  </a:lnTo>
                  <a:cubicBezTo>
                    <a:pt x="15476" y="13120"/>
                    <a:pt x="16049" y="12101"/>
                    <a:pt x="16367" y="10954"/>
                  </a:cubicBezTo>
                  <a:lnTo>
                    <a:pt x="17450" y="11273"/>
                  </a:lnTo>
                  <a:cubicBezTo>
                    <a:pt x="17641" y="10509"/>
                    <a:pt x="17768" y="9681"/>
                    <a:pt x="17768" y="8853"/>
                  </a:cubicBezTo>
                  <a:lnTo>
                    <a:pt x="17768" y="8343"/>
                  </a:lnTo>
                  <a:lnTo>
                    <a:pt x="16686" y="8407"/>
                  </a:lnTo>
                  <a:cubicBezTo>
                    <a:pt x="16622" y="7261"/>
                    <a:pt x="16240" y="6115"/>
                    <a:pt x="15667" y="5096"/>
                  </a:cubicBezTo>
                  <a:lnTo>
                    <a:pt x="16686" y="4522"/>
                  </a:lnTo>
                  <a:cubicBezTo>
                    <a:pt x="16176" y="3695"/>
                    <a:pt x="15539" y="2867"/>
                    <a:pt x="14775" y="2230"/>
                  </a:cubicBezTo>
                  <a:lnTo>
                    <a:pt x="14075" y="2994"/>
                  </a:lnTo>
                  <a:cubicBezTo>
                    <a:pt x="13183" y="2230"/>
                    <a:pt x="12164" y="1657"/>
                    <a:pt x="11018" y="1338"/>
                  </a:cubicBezTo>
                  <a:lnTo>
                    <a:pt x="11336" y="319"/>
                  </a:lnTo>
                  <a:cubicBezTo>
                    <a:pt x="10508" y="65"/>
                    <a:pt x="9680" y="1"/>
                    <a:pt x="8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0"/>
            <p:cNvSpPr/>
            <p:nvPr/>
          </p:nvSpPr>
          <p:spPr>
            <a:xfrm>
              <a:off x="1112175" y="2165725"/>
              <a:ext cx="313675" cy="310475"/>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0"/>
            <p:cNvSpPr/>
            <p:nvPr/>
          </p:nvSpPr>
          <p:spPr>
            <a:xfrm>
              <a:off x="4310700" y="22087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0"/>
            <p:cNvSpPr/>
            <p:nvPr/>
          </p:nvSpPr>
          <p:spPr>
            <a:xfrm>
              <a:off x="4310700" y="234562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0"/>
            <p:cNvSpPr/>
            <p:nvPr/>
          </p:nvSpPr>
          <p:spPr>
            <a:xfrm>
              <a:off x="4310700" y="2482550"/>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0"/>
            <p:cNvSpPr/>
            <p:nvPr/>
          </p:nvSpPr>
          <p:spPr>
            <a:xfrm>
              <a:off x="4310700" y="2621050"/>
              <a:ext cx="1028525" cy="39850"/>
            </a:xfrm>
            <a:custGeom>
              <a:avLst/>
              <a:gdLst/>
              <a:ahLst/>
              <a:cxnLst/>
              <a:rect l="l" t="t" r="r" b="b"/>
              <a:pathLst>
                <a:path w="41141" h="1594"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0"/>
            <p:cNvSpPr/>
            <p:nvPr/>
          </p:nvSpPr>
          <p:spPr>
            <a:xfrm>
              <a:off x="4310700" y="27579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40"/>
            <p:cNvSpPr/>
            <p:nvPr/>
          </p:nvSpPr>
          <p:spPr>
            <a:xfrm>
              <a:off x="4310700" y="28949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0"/>
            <p:cNvSpPr/>
            <p:nvPr/>
          </p:nvSpPr>
          <p:spPr>
            <a:xfrm>
              <a:off x="4310700" y="303182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0"/>
            <p:cNvSpPr/>
            <p:nvPr/>
          </p:nvSpPr>
          <p:spPr>
            <a:xfrm>
              <a:off x="4310700" y="3168750"/>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0"/>
            <p:cNvSpPr/>
            <p:nvPr/>
          </p:nvSpPr>
          <p:spPr>
            <a:xfrm>
              <a:off x="4310700" y="3305675"/>
              <a:ext cx="1028525" cy="39825"/>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0"/>
            <p:cNvSpPr/>
            <p:nvPr/>
          </p:nvSpPr>
          <p:spPr>
            <a:xfrm>
              <a:off x="4310700" y="3442575"/>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0"/>
            <p:cNvSpPr/>
            <p:nvPr/>
          </p:nvSpPr>
          <p:spPr>
            <a:xfrm>
              <a:off x="4310700" y="3579500"/>
              <a:ext cx="1028525" cy="39825"/>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0"/>
            <p:cNvSpPr/>
            <p:nvPr/>
          </p:nvSpPr>
          <p:spPr>
            <a:xfrm>
              <a:off x="4310700" y="3716425"/>
              <a:ext cx="1028525" cy="39825"/>
            </a:xfrm>
            <a:custGeom>
              <a:avLst/>
              <a:gdLst/>
              <a:ahLst/>
              <a:cxnLst/>
              <a:rect l="l" t="t" r="r" b="b"/>
              <a:pathLst>
                <a:path w="41141" h="1593" extrusionOk="0">
                  <a:moveTo>
                    <a:pt x="1" y="0"/>
                  </a:moveTo>
                  <a:lnTo>
                    <a:pt x="1" y="1593"/>
                  </a:lnTo>
                  <a:lnTo>
                    <a:pt x="41140" y="1593"/>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0"/>
            <p:cNvSpPr/>
            <p:nvPr/>
          </p:nvSpPr>
          <p:spPr>
            <a:xfrm>
              <a:off x="2293525" y="2208700"/>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0"/>
            <p:cNvSpPr/>
            <p:nvPr/>
          </p:nvSpPr>
          <p:spPr>
            <a:xfrm>
              <a:off x="2293525" y="2345625"/>
              <a:ext cx="1776800" cy="39825"/>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0"/>
            <p:cNvSpPr/>
            <p:nvPr/>
          </p:nvSpPr>
          <p:spPr>
            <a:xfrm>
              <a:off x="2293525" y="2482550"/>
              <a:ext cx="1776800" cy="39825"/>
            </a:xfrm>
            <a:custGeom>
              <a:avLst/>
              <a:gdLst/>
              <a:ahLst/>
              <a:cxnLst/>
              <a:rect l="l" t="t" r="r" b="b"/>
              <a:pathLst>
                <a:path w="71072" h="1593" extrusionOk="0">
                  <a:moveTo>
                    <a:pt x="0" y="0"/>
                  </a:moveTo>
                  <a:lnTo>
                    <a:pt x="0" y="1593"/>
                  </a:lnTo>
                  <a:lnTo>
                    <a:pt x="71071" y="1593"/>
                  </a:lnTo>
                  <a:lnTo>
                    <a:pt x="7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0"/>
            <p:cNvSpPr/>
            <p:nvPr/>
          </p:nvSpPr>
          <p:spPr>
            <a:xfrm>
              <a:off x="2293525" y="2621050"/>
              <a:ext cx="1195675" cy="39850"/>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0"/>
            <p:cNvSpPr/>
            <p:nvPr/>
          </p:nvSpPr>
          <p:spPr>
            <a:xfrm>
              <a:off x="4430100" y="1931675"/>
              <a:ext cx="730800" cy="119450"/>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0"/>
            <p:cNvSpPr/>
            <p:nvPr/>
          </p:nvSpPr>
          <p:spPr>
            <a:xfrm>
              <a:off x="2817325" y="1931675"/>
              <a:ext cx="729200" cy="119450"/>
            </a:xfrm>
            <a:custGeom>
              <a:avLst/>
              <a:gdLst/>
              <a:ahLst/>
              <a:cxnLst/>
              <a:rect l="l" t="t" r="r" b="b"/>
              <a:pathLst>
                <a:path w="29168" h="4778" extrusionOk="0">
                  <a:moveTo>
                    <a:pt x="0" y="1"/>
                  </a:moveTo>
                  <a:lnTo>
                    <a:pt x="0" y="4777"/>
                  </a:lnTo>
                  <a:lnTo>
                    <a:pt x="29167" y="4777"/>
                  </a:lnTo>
                  <a:lnTo>
                    <a:pt x="291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0"/>
            <p:cNvSpPr/>
            <p:nvPr/>
          </p:nvSpPr>
          <p:spPr>
            <a:xfrm>
              <a:off x="628175" y="3272225"/>
              <a:ext cx="765825" cy="1550725"/>
            </a:xfrm>
            <a:custGeom>
              <a:avLst/>
              <a:gdLst/>
              <a:ahLst/>
              <a:cxnLst/>
              <a:rect l="l" t="t" r="r" b="b"/>
              <a:pathLst>
                <a:path w="30633" h="62029" extrusionOk="0">
                  <a:moveTo>
                    <a:pt x="17705" y="42924"/>
                  </a:moveTo>
                  <a:lnTo>
                    <a:pt x="17705" y="60437"/>
                  </a:lnTo>
                  <a:lnTo>
                    <a:pt x="12928" y="60437"/>
                  </a:lnTo>
                  <a:lnTo>
                    <a:pt x="12928" y="42924"/>
                  </a:lnTo>
                  <a:close/>
                  <a:moveTo>
                    <a:pt x="15348" y="1"/>
                  </a:moveTo>
                  <a:cubicBezTo>
                    <a:pt x="7133" y="1"/>
                    <a:pt x="446" y="6496"/>
                    <a:pt x="192" y="14712"/>
                  </a:cubicBezTo>
                  <a:cubicBezTo>
                    <a:pt x="1" y="22927"/>
                    <a:pt x="6369" y="29741"/>
                    <a:pt x="14521" y="30187"/>
                  </a:cubicBezTo>
                  <a:lnTo>
                    <a:pt x="14521" y="41332"/>
                  </a:lnTo>
                  <a:lnTo>
                    <a:pt x="12164" y="41332"/>
                  </a:lnTo>
                  <a:cubicBezTo>
                    <a:pt x="11718" y="41332"/>
                    <a:pt x="11336" y="41714"/>
                    <a:pt x="11336" y="42159"/>
                  </a:cubicBezTo>
                  <a:lnTo>
                    <a:pt x="11336" y="61265"/>
                  </a:lnTo>
                  <a:cubicBezTo>
                    <a:pt x="11336" y="61710"/>
                    <a:pt x="11718" y="62029"/>
                    <a:pt x="12164" y="62029"/>
                  </a:cubicBezTo>
                  <a:lnTo>
                    <a:pt x="18533" y="62029"/>
                  </a:lnTo>
                  <a:cubicBezTo>
                    <a:pt x="18978" y="62029"/>
                    <a:pt x="19297" y="61710"/>
                    <a:pt x="19297" y="61265"/>
                  </a:cubicBezTo>
                  <a:lnTo>
                    <a:pt x="19297" y="42159"/>
                  </a:lnTo>
                  <a:cubicBezTo>
                    <a:pt x="19297" y="41714"/>
                    <a:pt x="18978" y="41332"/>
                    <a:pt x="18533" y="41332"/>
                  </a:cubicBezTo>
                  <a:lnTo>
                    <a:pt x="16113" y="41332"/>
                  </a:lnTo>
                  <a:lnTo>
                    <a:pt x="16113" y="30187"/>
                  </a:lnTo>
                  <a:cubicBezTo>
                    <a:pt x="24328" y="29741"/>
                    <a:pt x="30633" y="22927"/>
                    <a:pt x="30442" y="14712"/>
                  </a:cubicBezTo>
                  <a:cubicBezTo>
                    <a:pt x="30250" y="6496"/>
                    <a:pt x="23500" y="1"/>
                    <a:pt x="15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0"/>
            <p:cNvSpPr/>
            <p:nvPr/>
          </p:nvSpPr>
          <p:spPr>
            <a:xfrm>
              <a:off x="972075" y="4366000"/>
              <a:ext cx="79625" cy="398050"/>
            </a:xfrm>
            <a:custGeom>
              <a:avLst/>
              <a:gdLst/>
              <a:ahLst/>
              <a:cxnLst/>
              <a:rect l="l" t="t" r="r" b="b"/>
              <a:pathLst>
                <a:path w="3185" h="15922" extrusionOk="0">
                  <a:moveTo>
                    <a:pt x="0" y="1"/>
                  </a:moveTo>
                  <a:lnTo>
                    <a:pt x="0" y="15922"/>
                  </a:lnTo>
                  <a:lnTo>
                    <a:pt x="3185" y="15922"/>
                  </a:lnTo>
                  <a:lnTo>
                    <a:pt x="3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0"/>
            <p:cNvSpPr/>
            <p:nvPr/>
          </p:nvSpPr>
          <p:spPr>
            <a:xfrm>
              <a:off x="2436800"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0"/>
            <p:cNvSpPr/>
            <p:nvPr/>
          </p:nvSpPr>
          <p:spPr>
            <a:xfrm>
              <a:off x="2791850" y="685075"/>
              <a:ext cx="213350" cy="214950"/>
            </a:xfrm>
            <a:custGeom>
              <a:avLst/>
              <a:gdLst/>
              <a:ahLst/>
              <a:cxnLst/>
              <a:rect l="l" t="t" r="r" b="b"/>
              <a:pathLst>
                <a:path w="8534" h="8598" extrusionOk="0">
                  <a:moveTo>
                    <a:pt x="0" y="0"/>
                  </a:moveTo>
                  <a:lnTo>
                    <a:pt x="0"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0"/>
            <p:cNvSpPr/>
            <p:nvPr/>
          </p:nvSpPr>
          <p:spPr>
            <a:xfrm>
              <a:off x="3146875" y="685075"/>
              <a:ext cx="213375" cy="214950"/>
            </a:xfrm>
            <a:custGeom>
              <a:avLst/>
              <a:gdLst/>
              <a:ahLst/>
              <a:cxnLst/>
              <a:rect l="l" t="t" r="r" b="b"/>
              <a:pathLst>
                <a:path w="8535" h="8598" extrusionOk="0">
                  <a:moveTo>
                    <a:pt x="1" y="0"/>
                  </a:moveTo>
                  <a:lnTo>
                    <a:pt x="1" y="8598"/>
                  </a:lnTo>
                  <a:lnTo>
                    <a:pt x="8534" y="8598"/>
                  </a:lnTo>
                  <a:lnTo>
                    <a:pt x="85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0"/>
            <p:cNvSpPr/>
            <p:nvPr/>
          </p:nvSpPr>
          <p:spPr>
            <a:xfrm>
              <a:off x="2258475" y="570450"/>
              <a:ext cx="1280075" cy="444200"/>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0"/>
            <p:cNvSpPr/>
            <p:nvPr/>
          </p:nvSpPr>
          <p:spPr>
            <a:xfrm>
              <a:off x="4947550" y="262775"/>
              <a:ext cx="1147925" cy="384100"/>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0"/>
            <p:cNvSpPr/>
            <p:nvPr/>
          </p:nvSpPr>
          <p:spPr>
            <a:xfrm>
              <a:off x="5336025" y="1923725"/>
              <a:ext cx="162400" cy="135350"/>
            </a:xfrm>
            <a:custGeom>
              <a:avLst/>
              <a:gdLst/>
              <a:ahLst/>
              <a:cxnLst/>
              <a:rect l="l" t="t" r="r" b="b"/>
              <a:pathLst>
                <a:path w="6496" h="5414" extrusionOk="0">
                  <a:moveTo>
                    <a:pt x="4649" y="0"/>
                  </a:moveTo>
                  <a:lnTo>
                    <a:pt x="0" y="2675"/>
                  </a:lnTo>
                  <a:lnTo>
                    <a:pt x="4649" y="5414"/>
                  </a:lnTo>
                  <a:lnTo>
                    <a:pt x="4649" y="3503"/>
                  </a:lnTo>
                  <a:lnTo>
                    <a:pt x="5477" y="3503"/>
                  </a:lnTo>
                  <a:cubicBezTo>
                    <a:pt x="6496" y="3503"/>
                    <a:pt x="6496" y="1911"/>
                    <a:pt x="5477" y="1911"/>
                  </a:cubicBezTo>
                  <a:lnTo>
                    <a:pt x="4649" y="1911"/>
                  </a:lnTo>
                  <a:lnTo>
                    <a:pt x="46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0"/>
            <p:cNvSpPr/>
            <p:nvPr/>
          </p:nvSpPr>
          <p:spPr>
            <a:xfrm>
              <a:off x="2651725" y="4047575"/>
              <a:ext cx="135375" cy="116250"/>
            </a:xfrm>
            <a:custGeom>
              <a:avLst/>
              <a:gdLst/>
              <a:ahLst/>
              <a:cxnLst/>
              <a:rect l="l" t="t" r="r" b="b"/>
              <a:pathLst>
                <a:path w="5415" h="4650" extrusionOk="0">
                  <a:moveTo>
                    <a:pt x="2739" y="1"/>
                  </a:moveTo>
                  <a:lnTo>
                    <a:pt x="1" y="4650"/>
                  </a:lnTo>
                  <a:lnTo>
                    <a:pt x="5414" y="4650"/>
                  </a:lnTo>
                  <a:lnTo>
                    <a:pt x="27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0"/>
            <p:cNvSpPr/>
            <p:nvPr/>
          </p:nvSpPr>
          <p:spPr>
            <a:xfrm>
              <a:off x="2481375" y="1923725"/>
              <a:ext cx="164025" cy="135350"/>
            </a:xfrm>
            <a:custGeom>
              <a:avLst/>
              <a:gdLst/>
              <a:ahLst/>
              <a:cxnLst/>
              <a:rect l="l" t="t" r="r" b="b"/>
              <a:pathLst>
                <a:path w="6561" h="5414" extrusionOk="0">
                  <a:moveTo>
                    <a:pt x="1848" y="0"/>
                  </a:moveTo>
                  <a:lnTo>
                    <a:pt x="1848" y="1911"/>
                  </a:lnTo>
                  <a:lnTo>
                    <a:pt x="1083" y="1911"/>
                  </a:lnTo>
                  <a:cubicBezTo>
                    <a:pt x="1" y="1911"/>
                    <a:pt x="1" y="3503"/>
                    <a:pt x="1083" y="3503"/>
                  </a:cubicBezTo>
                  <a:lnTo>
                    <a:pt x="1848" y="3503"/>
                  </a:lnTo>
                  <a:lnTo>
                    <a:pt x="1848" y="5414"/>
                  </a:lnTo>
                  <a:lnTo>
                    <a:pt x="6560" y="2675"/>
                  </a:lnTo>
                  <a:lnTo>
                    <a:pt x="18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0"/>
            <p:cNvSpPr/>
            <p:nvPr/>
          </p:nvSpPr>
          <p:spPr>
            <a:xfrm>
              <a:off x="1459250" y="2527125"/>
              <a:ext cx="243625" cy="208425"/>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0"/>
            <p:cNvSpPr/>
            <p:nvPr/>
          </p:nvSpPr>
          <p:spPr>
            <a:xfrm>
              <a:off x="4718275" y="1636825"/>
              <a:ext cx="243625" cy="208900"/>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0"/>
            <p:cNvSpPr/>
            <p:nvPr/>
          </p:nvSpPr>
          <p:spPr>
            <a:xfrm>
              <a:off x="4971425" y="1636825"/>
              <a:ext cx="243625" cy="208900"/>
            </a:xfrm>
            <a:custGeom>
              <a:avLst/>
              <a:gdLst/>
              <a:ahLst/>
              <a:cxnLst/>
              <a:rect l="l" t="t" r="r" b="b"/>
              <a:pathLst>
                <a:path w="9745" h="8356" extrusionOk="0">
                  <a:moveTo>
                    <a:pt x="4217" y="0"/>
                  </a:moveTo>
                  <a:cubicBezTo>
                    <a:pt x="2070" y="0"/>
                    <a:pt x="0" y="1654"/>
                    <a:pt x="0" y="4153"/>
                  </a:cubicBezTo>
                  <a:cubicBezTo>
                    <a:pt x="0" y="6509"/>
                    <a:pt x="1911" y="8356"/>
                    <a:pt x="4204" y="8356"/>
                  </a:cubicBezTo>
                  <a:cubicBezTo>
                    <a:pt x="7897" y="8356"/>
                    <a:pt x="9744" y="3834"/>
                    <a:pt x="7133" y="1223"/>
                  </a:cubicBezTo>
                  <a:cubicBezTo>
                    <a:pt x="6288" y="379"/>
                    <a:pt x="5244" y="0"/>
                    <a:pt x="4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0"/>
            <p:cNvSpPr/>
            <p:nvPr/>
          </p:nvSpPr>
          <p:spPr>
            <a:xfrm>
              <a:off x="6803925" y="2260975"/>
              <a:ext cx="243625" cy="208850"/>
            </a:xfrm>
            <a:custGeom>
              <a:avLst/>
              <a:gdLst/>
              <a:ahLst/>
              <a:cxnLst/>
              <a:rect l="l" t="t" r="r" b="b"/>
              <a:pathLst>
                <a:path w="9745" h="8354" extrusionOk="0">
                  <a:moveTo>
                    <a:pt x="5547" y="1"/>
                  </a:moveTo>
                  <a:cubicBezTo>
                    <a:pt x="4523" y="1"/>
                    <a:pt x="3475" y="379"/>
                    <a:pt x="2612" y="1221"/>
                  </a:cubicBezTo>
                  <a:cubicBezTo>
                    <a:pt x="1" y="3896"/>
                    <a:pt x="1848" y="8354"/>
                    <a:pt x="5605" y="8354"/>
                  </a:cubicBezTo>
                  <a:cubicBezTo>
                    <a:pt x="7898" y="8354"/>
                    <a:pt x="9744" y="6507"/>
                    <a:pt x="9744" y="4215"/>
                  </a:cubicBezTo>
                  <a:cubicBezTo>
                    <a:pt x="9744" y="1669"/>
                    <a:pt x="7699" y="1"/>
                    <a:pt x="55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0"/>
            <p:cNvSpPr/>
            <p:nvPr/>
          </p:nvSpPr>
          <p:spPr>
            <a:xfrm>
              <a:off x="5711750" y="2736450"/>
              <a:ext cx="197450" cy="168025"/>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0"/>
            <p:cNvSpPr/>
            <p:nvPr/>
          </p:nvSpPr>
          <p:spPr>
            <a:xfrm>
              <a:off x="5789775" y="945725"/>
              <a:ext cx="197425" cy="169225"/>
            </a:xfrm>
            <a:custGeom>
              <a:avLst/>
              <a:gdLst/>
              <a:ahLst/>
              <a:cxnLst/>
              <a:rect l="l" t="t" r="r" b="b"/>
              <a:pathLst>
                <a:path w="7897" h="6769" extrusionOk="0">
                  <a:moveTo>
                    <a:pt x="4463" y="0"/>
                  </a:moveTo>
                  <a:cubicBezTo>
                    <a:pt x="3637" y="0"/>
                    <a:pt x="2795" y="301"/>
                    <a:pt x="2102" y="974"/>
                  </a:cubicBezTo>
                  <a:cubicBezTo>
                    <a:pt x="0" y="3139"/>
                    <a:pt x="1528" y="6769"/>
                    <a:pt x="4522" y="6769"/>
                  </a:cubicBezTo>
                  <a:cubicBezTo>
                    <a:pt x="6368" y="6769"/>
                    <a:pt x="7897" y="5241"/>
                    <a:pt x="7897" y="3394"/>
                  </a:cubicBezTo>
                  <a:cubicBezTo>
                    <a:pt x="7897" y="1358"/>
                    <a:pt x="6218" y="0"/>
                    <a:pt x="44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0"/>
            <p:cNvSpPr/>
            <p:nvPr/>
          </p:nvSpPr>
          <p:spPr>
            <a:xfrm>
              <a:off x="6049275" y="945725"/>
              <a:ext cx="197450" cy="169225"/>
            </a:xfrm>
            <a:custGeom>
              <a:avLst/>
              <a:gdLst/>
              <a:ahLst/>
              <a:cxnLst/>
              <a:rect l="l" t="t" r="r" b="b"/>
              <a:pathLst>
                <a:path w="7898" h="6769" extrusionOk="0">
                  <a:moveTo>
                    <a:pt x="4464" y="0"/>
                  </a:moveTo>
                  <a:cubicBezTo>
                    <a:pt x="3638" y="0"/>
                    <a:pt x="2795" y="301"/>
                    <a:pt x="2102" y="974"/>
                  </a:cubicBezTo>
                  <a:cubicBezTo>
                    <a:pt x="1" y="3139"/>
                    <a:pt x="1529" y="6769"/>
                    <a:pt x="4522" y="6769"/>
                  </a:cubicBezTo>
                  <a:cubicBezTo>
                    <a:pt x="6369" y="6769"/>
                    <a:pt x="7897" y="5241"/>
                    <a:pt x="7897" y="3394"/>
                  </a:cubicBezTo>
                  <a:cubicBezTo>
                    <a:pt x="7897" y="1358"/>
                    <a:pt x="6219"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0"/>
            <p:cNvSpPr/>
            <p:nvPr/>
          </p:nvSpPr>
          <p:spPr>
            <a:xfrm>
              <a:off x="3006775" y="4857175"/>
              <a:ext cx="197450" cy="169575"/>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0"/>
            <p:cNvSpPr/>
            <p:nvPr/>
          </p:nvSpPr>
          <p:spPr>
            <a:xfrm>
              <a:off x="3264700" y="4857175"/>
              <a:ext cx="197450" cy="169575"/>
            </a:xfrm>
            <a:custGeom>
              <a:avLst/>
              <a:gdLst/>
              <a:ahLst/>
              <a:cxnLst/>
              <a:rect l="l" t="t" r="r" b="b"/>
              <a:pathLst>
                <a:path w="7898" h="6783" extrusionOk="0">
                  <a:moveTo>
                    <a:pt x="4511" y="0"/>
                  </a:moveTo>
                  <a:cubicBezTo>
                    <a:pt x="3686" y="0"/>
                    <a:pt x="2846" y="307"/>
                    <a:pt x="2166" y="987"/>
                  </a:cubicBezTo>
                  <a:cubicBezTo>
                    <a:pt x="0" y="3089"/>
                    <a:pt x="1529" y="6782"/>
                    <a:pt x="4522" y="6782"/>
                  </a:cubicBezTo>
                  <a:cubicBezTo>
                    <a:pt x="6369" y="6782"/>
                    <a:pt x="7897" y="5254"/>
                    <a:pt x="7897" y="3407"/>
                  </a:cubicBezTo>
                  <a:cubicBezTo>
                    <a:pt x="7897" y="1340"/>
                    <a:pt x="6236" y="0"/>
                    <a:pt x="45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0"/>
            <p:cNvSpPr/>
            <p:nvPr/>
          </p:nvSpPr>
          <p:spPr>
            <a:xfrm>
              <a:off x="6307200" y="945725"/>
              <a:ext cx="195850" cy="169225"/>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0"/>
            <p:cNvSpPr/>
            <p:nvPr/>
          </p:nvSpPr>
          <p:spPr>
            <a:xfrm>
              <a:off x="3767800" y="836325"/>
              <a:ext cx="197450" cy="168025"/>
            </a:xfrm>
            <a:custGeom>
              <a:avLst/>
              <a:gdLst/>
              <a:ahLst/>
              <a:cxnLst/>
              <a:rect l="l" t="t" r="r" b="b"/>
              <a:pathLst>
                <a:path w="7898" h="6721" extrusionOk="0">
                  <a:moveTo>
                    <a:pt x="3376" y="0"/>
                  </a:moveTo>
                  <a:cubicBezTo>
                    <a:pt x="1529" y="0"/>
                    <a:pt x="0" y="1465"/>
                    <a:pt x="0" y="3375"/>
                  </a:cubicBezTo>
                  <a:cubicBezTo>
                    <a:pt x="0" y="5397"/>
                    <a:pt x="1655" y="6721"/>
                    <a:pt x="3397" y="6721"/>
                  </a:cubicBezTo>
                  <a:cubicBezTo>
                    <a:pt x="4235" y="6721"/>
                    <a:pt x="5092" y="6414"/>
                    <a:pt x="5796" y="5732"/>
                  </a:cubicBezTo>
                  <a:cubicBezTo>
                    <a:pt x="7897" y="3630"/>
                    <a:pt x="6369" y="0"/>
                    <a:pt x="33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0"/>
            <p:cNvSpPr/>
            <p:nvPr/>
          </p:nvSpPr>
          <p:spPr>
            <a:xfrm>
              <a:off x="3505100" y="4547475"/>
              <a:ext cx="287750" cy="207875"/>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0"/>
            <p:cNvSpPr/>
            <p:nvPr/>
          </p:nvSpPr>
          <p:spPr>
            <a:xfrm>
              <a:off x="1495875" y="2773900"/>
              <a:ext cx="203800" cy="1459975"/>
            </a:xfrm>
            <a:custGeom>
              <a:avLst/>
              <a:gdLst/>
              <a:ahLst/>
              <a:cxnLst/>
              <a:rect l="l" t="t" r="r" b="b"/>
              <a:pathLst>
                <a:path w="8152" h="58399" extrusionOk="0">
                  <a:moveTo>
                    <a:pt x="5859" y="13438"/>
                  </a:moveTo>
                  <a:lnTo>
                    <a:pt x="6369" y="20634"/>
                  </a:lnTo>
                  <a:lnTo>
                    <a:pt x="1783" y="20634"/>
                  </a:lnTo>
                  <a:lnTo>
                    <a:pt x="2293" y="13438"/>
                  </a:lnTo>
                  <a:close/>
                  <a:moveTo>
                    <a:pt x="4076" y="1"/>
                  </a:moveTo>
                  <a:lnTo>
                    <a:pt x="3376" y="1593"/>
                  </a:lnTo>
                  <a:cubicBezTo>
                    <a:pt x="2611" y="3312"/>
                    <a:pt x="0" y="8980"/>
                    <a:pt x="0" y="10254"/>
                  </a:cubicBezTo>
                  <a:cubicBezTo>
                    <a:pt x="64" y="11082"/>
                    <a:pt x="319" y="11909"/>
                    <a:pt x="765" y="12610"/>
                  </a:cubicBezTo>
                  <a:lnTo>
                    <a:pt x="191" y="20634"/>
                  </a:lnTo>
                  <a:lnTo>
                    <a:pt x="128" y="20634"/>
                  </a:lnTo>
                  <a:lnTo>
                    <a:pt x="128" y="21462"/>
                  </a:lnTo>
                  <a:lnTo>
                    <a:pt x="64" y="22226"/>
                  </a:lnTo>
                  <a:lnTo>
                    <a:pt x="128" y="22226"/>
                  </a:lnTo>
                  <a:lnTo>
                    <a:pt x="765" y="58399"/>
                  </a:lnTo>
                  <a:lnTo>
                    <a:pt x="7388" y="58399"/>
                  </a:lnTo>
                  <a:lnTo>
                    <a:pt x="8025" y="22163"/>
                  </a:lnTo>
                  <a:lnTo>
                    <a:pt x="8088" y="22163"/>
                  </a:lnTo>
                  <a:lnTo>
                    <a:pt x="8025" y="21398"/>
                  </a:lnTo>
                  <a:lnTo>
                    <a:pt x="8025" y="20571"/>
                  </a:lnTo>
                  <a:lnTo>
                    <a:pt x="7961" y="20571"/>
                  </a:lnTo>
                  <a:lnTo>
                    <a:pt x="7388" y="12546"/>
                  </a:lnTo>
                  <a:cubicBezTo>
                    <a:pt x="7833" y="11846"/>
                    <a:pt x="8088" y="11018"/>
                    <a:pt x="8152" y="10254"/>
                  </a:cubicBezTo>
                  <a:cubicBezTo>
                    <a:pt x="8152" y="8980"/>
                    <a:pt x="5605" y="3312"/>
                    <a:pt x="4840" y="1593"/>
                  </a:cubicBez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0"/>
            <p:cNvSpPr/>
            <p:nvPr/>
          </p:nvSpPr>
          <p:spPr>
            <a:xfrm>
              <a:off x="4119650" y="868550"/>
              <a:ext cx="133750" cy="157250"/>
            </a:xfrm>
            <a:custGeom>
              <a:avLst/>
              <a:gdLst/>
              <a:ahLst/>
              <a:cxnLst/>
              <a:rect l="l" t="t" r="r" b="b"/>
              <a:pathLst>
                <a:path w="5350" h="6290" extrusionOk="0">
                  <a:moveTo>
                    <a:pt x="2643" y="1"/>
                  </a:moveTo>
                  <a:cubicBezTo>
                    <a:pt x="2245" y="1"/>
                    <a:pt x="1847" y="271"/>
                    <a:pt x="1847" y="813"/>
                  </a:cubicBezTo>
                  <a:lnTo>
                    <a:pt x="1847" y="1577"/>
                  </a:lnTo>
                  <a:lnTo>
                    <a:pt x="1" y="1577"/>
                  </a:lnTo>
                  <a:lnTo>
                    <a:pt x="2675" y="6290"/>
                  </a:lnTo>
                  <a:lnTo>
                    <a:pt x="5350" y="1577"/>
                  </a:lnTo>
                  <a:lnTo>
                    <a:pt x="3439" y="1577"/>
                  </a:lnTo>
                  <a:lnTo>
                    <a:pt x="3439" y="813"/>
                  </a:lnTo>
                  <a:cubicBezTo>
                    <a:pt x="3439" y="271"/>
                    <a:pt x="3041" y="1"/>
                    <a:pt x="26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0"/>
            <p:cNvSpPr/>
            <p:nvPr/>
          </p:nvSpPr>
          <p:spPr>
            <a:xfrm>
              <a:off x="5961700" y="1944425"/>
              <a:ext cx="812000" cy="746725"/>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0"/>
            <p:cNvSpPr/>
            <p:nvPr/>
          </p:nvSpPr>
          <p:spPr>
            <a:xfrm flipH="1">
              <a:off x="755540" y="1025104"/>
              <a:ext cx="1047660" cy="746725"/>
            </a:xfrm>
            <a:custGeom>
              <a:avLst/>
              <a:gdLst/>
              <a:ahLst/>
              <a:cxnLst/>
              <a:rect l="l" t="t" r="r" b="b"/>
              <a:pathLst>
                <a:path w="38849" h="29869" extrusionOk="0">
                  <a:moveTo>
                    <a:pt x="33626" y="1593"/>
                  </a:moveTo>
                  <a:cubicBezTo>
                    <a:pt x="35600" y="1593"/>
                    <a:pt x="37256" y="3248"/>
                    <a:pt x="37256" y="5223"/>
                  </a:cubicBezTo>
                  <a:lnTo>
                    <a:pt x="37256" y="16113"/>
                  </a:lnTo>
                  <a:cubicBezTo>
                    <a:pt x="37256" y="18087"/>
                    <a:pt x="35600" y="19679"/>
                    <a:pt x="33626" y="19743"/>
                  </a:cubicBezTo>
                  <a:lnTo>
                    <a:pt x="30697" y="19743"/>
                  </a:lnTo>
                  <a:lnTo>
                    <a:pt x="24519" y="25856"/>
                  </a:lnTo>
                  <a:lnTo>
                    <a:pt x="24774" y="19679"/>
                  </a:lnTo>
                  <a:lnTo>
                    <a:pt x="5223" y="19679"/>
                  </a:lnTo>
                  <a:cubicBezTo>
                    <a:pt x="3249" y="19679"/>
                    <a:pt x="1593" y="18087"/>
                    <a:pt x="1593" y="16113"/>
                  </a:cubicBezTo>
                  <a:lnTo>
                    <a:pt x="1593" y="5223"/>
                  </a:lnTo>
                  <a:cubicBezTo>
                    <a:pt x="1593" y="3248"/>
                    <a:pt x="3249" y="1593"/>
                    <a:pt x="5223" y="1593"/>
                  </a:cubicBezTo>
                  <a:close/>
                  <a:moveTo>
                    <a:pt x="5223" y="1"/>
                  </a:moveTo>
                  <a:cubicBezTo>
                    <a:pt x="2357" y="1"/>
                    <a:pt x="1" y="2357"/>
                    <a:pt x="1" y="5223"/>
                  </a:cubicBezTo>
                  <a:lnTo>
                    <a:pt x="1" y="16113"/>
                  </a:lnTo>
                  <a:cubicBezTo>
                    <a:pt x="1" y="18978"/>
                    <a:pt x="2357" y="21335"/>
                    <a:pt x="5223" y="21335"/>
                  </a:cubicBezTo>
                  <a:lnTo>
                    <a:pt x="23118" y="21335"/>
                  </a:lnTo>
                  <a:lnTo>
                    <a:pt x="22800" y="29868"/>
                  </a:lnTo>
                  <a:lnTo>
                    <a:pt x="31397" y="21335"/>
                  </a:lnTo>
                  <a:lnTo>
                    <a:pt x="33626" y="21335"/>
                  </a:lnTo>
                  <a:cubicBezTo>
                    <a:pt x="36556" y="21271"/>
                    <a:pt x="38848" y="18978"/>
                    <a:pt x="38848" y="16113"/>
                  </a:cubicBezTo>
                  <a:lnTo>
                    <a:pt x="38848" y="5223"/>
                  </a:lnTo>
                  <a:cubicBezTo>
                    <a:pt x="38848" y="2357"/>
                    <a:pt x="36556" y="1"/>
                    <a:pt x="336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0"/>
            <p:cNvSpPr/>
            <p:nvPr/>
          </p:nvSpPr>
          <p:spPr>
            <a:xfrm>
              <a:off x="5700600" y="3254725"/>
              <a:ext cx="246800" cy="1534800"/>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0"/>
            <p:cNvSpPr/>
            <p:nvPr/>
          </p:nvSpPr>
          <p:spPr>
            <a:xfrm>
              <a:off x="6150075" y="3201275"/>
              <a:ext cx="131675" cy="74175"/>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0"/>
            <p:cNvSpPr/>
            <p:nvPr/>
          </p:nvSpPr>
          <p:spPr>
            <a:xfrm>
              <a:off x="6616075" y="3944100"/>
              <a:ext cx="157625" cy="176750"/>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0"/>
            <p:cNvSpPr/>
            <p:nvPr/>
          </p:nvSpPr>
          <p:spPr>
            <a:xfrm>
              <a:off x="6299225" y="3275275"/>
              <a:ext cx="313675" cy="328125"/>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0"/>
            <p:cNvSpPr/>
            <p:nvPr/>
          </p:nvSpPr>
          <p:spPr>
            <a:xfrm>
              <a:off x="5732450" y="3078000"/>
              <a:ext cx="244700" cy="157625"/>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0"/>
            <p:cNvSpPr/>
            <p:nvPr/>
          </p:nvSpPr>
          <p:spPr>
            <a:xfrm>
              <a:off x="6651200" y="3786250"/>
              <a:ext cx="58825" cy="118075"/>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0"/>
            <p:cNvSpPr/>
            <p:nvPr/>
          </p:nvSpPr>
          <p:spPr>
            <a:xfrm>
              <a:off x="6007875" y="3155300"/>
              <a:ext cx="121025" cy="59650"/>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0"/>
            <p:cNvSpPr/>
            <p:nvPr/>
          </p:nvSpPr>
          <p:spPr>
            <a:xfrm>
              <a:off x="6599900" y="3634350"/>
              <a:ext cx="76675" cy="115525"/>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0"/>
            <p:cNvSpPr/>
            <p:nvPr/>
          </p:nvSpPr>
          <p:spPr>
            <a:xfrm>
              <a:off x="238125" y="2229325"/>
              <a:ext cx="224500" cy="433150"/>
            </a:xfrm>
            <a:custGeom>
              <a:avLst/>
              <a:gdLst/>
              <a:ahLst/>
              <a:cxnLst/>
              <a:rect l="l" t="t" r="r" b="b"/>
              <a:pathLst>
                <a:path w="8980" h="17326" extrusionOk="0">
                  <a:moveTo>
                    <a:pt x="5509" y="0"/>
                  </a:moveTo>
                  <a:cubicBezTo>
                    <a:pt x="5187" y="0"/>
                    <a:pt x="4877" y="174"/>
                    <a:pt x="4776" y="577"/>
                  </a:cubicBezTo>
                  <a:cubicBezTo>
                    <a:pt x="4458" y="1659"/>
                    <a:pt x="4267" y="2742"/>
                    <a:pt x="4076" y="3761"/>
                  </a:cubicBezTo>
                  <a:cubicBezTo>
                    <a:pt x="4012" y="4079"/>
                    <a:pt x="4076" y="4334"/>
                    <a:pt x="4331" y="4525"/>
                  </a:cubicBezTo>
                  <a:lnTo>
                    <a:pt x="0" y="8856"/>
                  </a:lnTo>
                  <a:lnTo>
                    <a:pt x="4012" y="12868"/>
                  </a:lnTo>
                  <a:cubicBezTo>
                    <a:pt x="3757" y="12995"/>
                    <a:pt x="3694" y="13250"/>
                    <a:pt x="3694" y="13505"/>
                  </a:cubicBezTo>
                  <a:cubicBezTo>
                    <a:pt x="3821" y="14587"/>
                    <a:pt x="4012" y="15670"/>
                    <a:pt x="4203" y="16689"/>
                  </a:cubicBezTo>
                  <a:cubicBezTo>
                    <a:pt x="4267" y="17071"/>
                    <a:pt x="4585" y="17326"/>
                    <a:pt x="4967" y="17326"/>
                  </a:cubicBezTo>
                  <a:lnTo>
                    <a:pt x="5158" y="17326"/>
                  </a:lnTo>
                  <a:cubicBezTo>
                    <a:pt x="5541" y="17262"/>
                    <a:pt x="5859" y="16816"/>
                    <a:pt x="5732" y="16434"/>
                  </a:cubicBezTo>
                  <a:cubicBezTo>
                    <a:pt x="5541" y="15415"/>
                    <a:pt x="5413" y="14396"/>
                    <a:pt x="5286" y="13377"/>
                  </a:cubicBezTo>
                  <a:cubicBezTo>
                    <a:pt x="5222" y="13123"/>
                    <a:pt x="5158" y="12932"/>
                    <a:pt x="4967" y="12804"/>
                  </a:cubicBezTo>
                  <a:lnTo>
                    <a:pt x="8979" y="8856"/>
                  </a:lnTo>
                  <a:lnTo>
                    <a:pt x="4776" y="4716"/>
                  </a:lnTo>
                  <a:lnTo>
                    <a:pt x="4840" y="4716"/>
                  </a:lnTo>
                  <a:cubicBezTo>
                    <a:pt x="5222" y="4716"/>
                    <a:pt x="5541" y="4462"/>
                    <a:pt x="5668" y="4079"/>
                  </a:cubicBezTo>
                  <a:cubicBezTo>
                    <a:pt x="5859" y="3061"/>
                    <a:pt x="6050" y="2042"/>
                    <a:pt x="6368" y="1023"/>
                  </a:cubicBezTo>
                  <a:cubicBezTo>
                    <a:pt x="6522" y="407"/>
                    <a:pt x="6001" y="0"/>
                    <a:pt x="5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0"/>
            <p:cNvSpPr/>
            <p:nvPr/>
          </p:nvSpPr>
          <p:spPr>
            <a:xfrm>
              <a:off x="417375" y="2847300"/>
              <a:ext cx="91425" cy="108125"/>
            </a:xfrm>
            <a:custGeom>
              <a:avLst/>
              <a:gdLst/>
              <a:ahLst/>
              <a:cxnLst/>
              <a:rect l="l" t="t" r="r" b="b"/>
              <a:pathLst>
                <a:path w="3657" h="4325" extrusionOk="0">
                  <a:moveTo>
                    <a:pt x="1064" y="1"/>
                  </a:moveTo>
                  <a:cubicBezTo>
                    <a:pt x="528" y="1"/>
                    <a:pt x="1" y="559"/>
                    <a:pt x="345" y="1204"/>
                  </a:cubicBezTo>
                  <a:cubicBezTo>
                    <a:pt x="918" y="2159"/>
                    <a:pt x="1427" y="3051"/>
                    <a:pt x="2064" y="3942"/>
                  </a:cubicBezTo>
                  <a:cubicBezTo>
                    <a:pt x="2192" y="4197"/>
                    <a:pt x="2446" y="4325"/>
                    <a:pt x="2701" y="4325"/>
                  </a:cubicBezTo>
                  <a:cubicBezTo>
                    <a:pt x="2892" y="4325"/>
                    <a:pt x="3019" y="4261"/>
                    <a:pt x="3147" y="4197"/>
                  </a:cubicBezTo>
                  <a:cubicBezTo>
                    <a:pt x="3529" y="3942"/>
                    <a:pt x="3656" y="3433"/>
                    <a:pt x="3402" y="3051"/>
                  </a:cubicBezTo>
                  <a:cubicBezTo>
                    <a:pt x="2828" y="2223"/>
                    <a:pt x="2255" y="1331"/>
                    <a:pt x="1746" y="440"/>
                  </a:cubicBezTo>
                  <a:cubicBezTo>
                    <a:pt x="1580" y="130"/>
                    <a:pt x="1321" y="1"/>
                    <a:pt x="10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0"/>
            <p:cNvSpPr/>
            <p:nvPr/>
          </p:nvSpPr>
          <p:spPr>
            <a:xfrm>
              <a:off x="360700" y="2701425"/>
              <a:ext cx="71675" cy="113900"/>
            </a:xfrm>
            <a:custGeom>
              <a:avLst/>
              <a:gdLst/>
              <a:ahLst/>
              <a:cxnLst/>
              <a:rect l="l" t="t" r="r" b="b"/>
              <a:pathLst>
                <a:path w="2867" h="4556" extrusionOk="0">
                  <a:moveTo>
                    <a:pt x="908" y="1"/>
                  </a:moveTo>
                  <a:cubicBezTo>
                    <a:pt x="839" y="1"/>
                    <a:pt x="769" y="11"/>
                    <a:pt x="701" y="34"/>
                  </a:cubicBezTo>
                  <a:cubicBezTo>
                    <a:pt x="255" y="161"/>
                    <a:pt x="1" y="607"/>
                    <a:pt x="128" y="989"/>
                  </a:cubicBezTo>
                  <a:cubicBezTo>
                    <a:pt x="446" y="2072"/>
                    <a:pt x="829" y="3091"/>
                    <a:pt x="1274" y="4046"/>
                  </a:cubicBezTo>
                  <a:cubicBezTo>
                    <a:pt x="1402" y="4364"/>
                    <a:pt x="1656" y="4555"/>
                    <a:pt x="1975" y="4555"/>
                  </a:cubicBezTo>
                  <a:cubicBezTo>
                    <a:pt x="2102" y="4555"/>
                    <a:pt x="2230" y="4555"/>
                    <a:pt x="2293" y="4492"/>
                  </a:cubicBezTo>
                  <a:cubicBezTo>
                    <a:pt x="2675" y="4301"/>
                    <a:pt x="2866" y="3855"/>
                    <a:pt x="2675" y="3473"/>
                  </a:cubicBezTo>
                  <a:cubicBezTo>
                    <a:pt x="2293" y="2517"/>
                    <a:pt x="1911" y="1499"/>
                    <a:pt x="1656" y="543"/>
                  </a:cubicBezTo>
                  <a:cubicBezTo>
                    <a:pt x="1552" y="229"/>
                    <a:pt x="1231" y="1"/>
                    <a:pt x="9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0"/>
            <p:cNvSpPr/>
            <p:nvPr/>
          </p:nvSpPr>
          <p:spPr>
            <a:xfrm>
              <a:off x="379800" y="2081500"/>
              <a:ext cx="80800" cy="112900"/>
            </a:xfrm>
            <a:custGeom>
              <a:avLst/>
              <a:gdLst/>
              <a:ahLst/>
              <a:cxnLst/>
              <a:rect l="l" t="t" r="r" b="b"/>
              <a:pathLst>
                <a:path w="3232" h="4516" extrusionOk="0">
                  <a:moveTo>
                    <a:pt x="2170" y="1"/>
                  </a:moveTo>
                  <a:cubicBezTo>
                    <a:pt x="1919" y="1"/>
                    <a:pt x="1674" y="130"/>
                    <a:pt x="1529" y="440"/>
                  </a:cubicBezTo>
                  <a:cubicBezTo>
                    <a:pt x="1020" y="1395"/>
                    <a:pt x="574" y="2414"/>
                    <a:pt x="192" y="3433"/>
                  </a:cubicBezTo>
                  <a:cubicBezTo>
                    <a:pt x="1" y="3815"/>
                    <a:pt x="192" y="4325"/>
                    <a:pt x="638" y="4516"/>
                  </a:cubicBezTo>
                  <a:lnTo>
                    <a:pt x="892" y="4516"/>
                  </a:lnTo>
                  <a:cubicBezTo>
                    <a:pt x="1211" y="4516"/>
                    <a:pt x="1529" y="4325"/>
                    <a:pt x="1657" y="4006"/>
                  </a:cubicBezTo>
                  <a:cubicBezTo>
                    <a:pt x="2039" y="3051"/>
                    <a:pt x="2421" y="2096"/>
                    <a:pt x="2930" y="1204"/>
                  </a:cubicBezTo>
                  <a:cubicBezTo>
                    <a:pt x="3231" y="559"/>
                    <a:pt x="2690" y="1"/>
                    <a:pt x="2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0"/>
            <p:cNvSpPr/>
            <p:nvPr/>
          </p:nvSpPr>
          <p:spPr>
            <a:xfrm>
              <a:off x="516725" y="1740625"/>
              <a:ext cx="222925" cy="222925"/>
            </a:xfrm>
            <a:custGeom>
              <a:avLst/>
              <a:gdLst/>
              <a:ahLst/>
              <a:cxnLst/>
              <a:rect l="l" t="t" r="r" b="b"/>
              <a:pathLst>
                <a:path w="8917" h="8917" extrusionOk="0">
                  <a:moveTo>
                    <a:pt x="4459" y="1"/>
                  </a:moveTo>
                  <a:lnTo>
                    <a:pt x="1" y="4459"/>
                  </a:lnTo>
                  <a:lnTo>
                    <a:pt x="1656" y="6114"/>
                  </a:lnTo>
                  <a:lnTo>
                    <a:pt x="1656" y="6178"/>
                  </a:lnTo>
                  <a:cubicBezTo>
                    <a:pt x="1338" y="6496"/>
                    <a:pt x="1338" y="7006"/>
                    <a:pt x="1656" y="7324"/>
                  </a:cubicBezTo>
                  <a:cubicBezTo>
                    <a:pt x="1784" y="7452"/>
                    <a:pt x="1975" y="7515"/>
                    <a:pt x="2230" y="7515"/>
                  </a:cubicBezTo>
                  <a:cubicBezTo>
                    <a:pt x="2421" y="7515"/>
                    <a:pt x="2612" y="7452"/>
                    <a:pt x="2803" y="7261"/>
                  </a:cubicBezTo>
                  <a:lnTo>
                    <a:pt x="4459" y="8916"/>
                  </a:lnTo>
                  <a:lnTo>
                    <a:pt x="8916" y="4459"/>
                  </a:lnTo>
                  <a:lnTo>
                    <a:pt x="44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0"/>
            <p:cNvSpPr/>
            <p:nvPr/>
          </p:nvSpPr>
          <p:spPr>
            <a:xfrm>
              <a:off x="451450" y="1948450"/>
              <a:ext cx="90775" cy="104250"/>
            </a:xfrm>
            <a:custGeom>
              <a:avLst/>
              <a:gdLst/>
              <a:ahLst/>
              <a:cxnLst/>
              <a:rect l="l" t="t" r="r" b="b"/>
              <a:pathLst>
                <a:path w="3631" h="4170" extrusionOk="0">
                  <a:moveTo>
                    <a:pt x="2782" y="0"/>
                  </a:moveTo>
                  <a:cubicBezTo>
                    <a:pt x="2549" y="0"/>
                    <a:pt x="2314" y="100"/>
                    <a:pt x="2166" y="285"/>
                  </a:cubicBezTo>
                  <a:cubicBezTo>
                    <a:pt x="1465" y="1113"/>
                    <a:pt x="829" y="2005"/>
                    <a:pt x="255" y="2960"/>
                  </a:cubicBezTo>
                  <a:cubicBezTo>
                    <a:pt x="1" y="3342"/>
                    <a:pt x="128" y="3788"/>
                    <a:pt x="510" y="4042"/>
                  </a:cubicBezTo>
                  <a:cubicBezTo>
                    <a:pt x="637" y="4106"/>
                    <a:pt x="765" y="4170"/>
                    <a:pt x="892" y="4170"/>
                  </a:cubicBezTo>
                  <a:cubicBezTo>
                    <a:pt x="1211" y="4170"/>
                    <a:pt x="1465" y="4042"/>
                    <a:pt x="1593" y="3788"/>
                  </a:cubicBezTo>
                  <a:cubicBezTo>
                    <a:pt x="2166" y="2960"/>
                    <a:pt x="2739" y="2068"/>
                    <a:pt x="3376" y="1304"/>
                  </a:cubicBezTo>
                  <a:cubicBezTo>
                    <a:pt x="3631" y="922"/>
                    <a:pt x="3567" y="412"/>
                    <a:pt x="3249" y="158"/>
                  </a:cubicBezTo>
                  <a:cubicBezTo>
                    <a:pt x="3116" y="51"/>
                    <a:pt x="2949" y="0"/>
                    <a:pt x="2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0"/>
            <p:cNvSpPr/>
            <p:nvPr/>
          </p:nvSpPr>
          <p:spPr>
            <a:xfrm>
              <a:off x="504525" y="2977900"/>
              <a:ext cx="231950" cy="235450"/>
            </a:xfrm>
            <a:custGeom>
              <a:avLst/>
              <a:gdLst/>
              <a:ahLst/>
              <a:cxnLst/>
              <a:rect l="l" t="t" r="r" b="b"/>
              <a:pathLst>
                <a:path w="9278" h="9418" extrusionOk="0">
                  <a:moveTo>
                    <a:pt x="1102" y="1"/>
                  </a:moveTo>
                  <a:cubicBezTo>
                    <a:pt x="511" y="1"/>
                    <a:pt x="0" y="732"/>
                    <a:pt x="552" y="1330"/>
                  </a:cubicBezTo>
                  <a:cubicBezTo>
                    <a:pt x="1062" y="1966"/>
                    <a:pt x="1635" y="2603"/>
                    <a:pt x="2144" y="3176"/>
                  </a:cubicBezTo>
                  <a:lnTo>
                    <a:pt x="361" y="4959"/>
                  </a:lnTo>
                  <a:lnTo>
                    <a:pt x="4819" y="9417"/>
                  </a:lnTo>
                  <a:lnTo>
                    <a:pt x="9277" y="4959"/>
                  </a:lnTo>
                  <a:lnTo>
                    <a:pt x="4819" y="502"/>
                  </a:lnTo>
                  <a:lnTo>
                    <a:pt x="3291" y="2094"/>
                  </a:lnTo>
                  <a:cubicBezTo>
                    <a:pt x="2781" y="1521"/>
                    <a:pt x="2272" y="947"/>
                    <a:pt x="1762" y="374"/>
                  </a:cubicBezTo>
                  <a:cubicBezTo>
                    <a:pt x="1568" y="109"/>
                    <a:pt x="1329" y="1"/>
                    <a:pt x="11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0"/>
            <p:cNvSpPr/>
            <p:nvPr/>
          </p:nvSpPr>
          <p:spPr>
            <a:xfrm>
              <a:off x="7060250" y="2937275"/>
              <a:ext cx="87600" cy="107625"/>
            </a:xfrm>
            <a:custGeom>
              <a:avLst/>
              <a:gdLst/>
              <a:ahLst/>
              <a:cxnLst/>
              <a:rect l="l" t="t" r="r" b="b"/>
              <a:pathLst>
                <a:path w="3504" h="4305" extrusionOk="0">
                  <a:moveTo>
                    <a:pt x="2565" y="1"/>
                  </a:moveTo>
                  <a:cubicBezTo>
                    <a:pt x="2291" y="1"/>
                    <a:pt x="2024" y="143"/>
                    <a:pt x="1848" y="407"/>
                  </a:cubicBezTo>
                  <a:cubicBezTo>
                    <a:pt x="1402" y="1362"/>
                    <a:pt x="829" y="2254"/>
                    <a:pt x="256" y="3082"/>
                  </a:cubicBezTo>
                  <a:cubicBezTo>
                    <a:pt x="1" y="3464"/>
                    <a:pt x="128" y="3973"/>
                    <a:pt x="510" y="4165"/>
                  </a:cubicBezTo>
                  <a:cubicBezTo>
                    <a:pt x="638" y="4292"/>
                    <a:pt x="765" y="4292"/>
                    <a:pt x="956" y="4292"/>
                  </a:cubicBezTo>
                  <a:cubicBezTo>
                    <a:pt x="990" y="4300"/>
                    <a:pt x="1024" y="4304"/>
                    <a:pt x="1058" y="4304"/>
                  </a:cubicBezTo>
                  <a:cubicBezTo>
                    <a:pt x="1277" y="4304"/>
                    <a:pt x="1483" y="4139"/>
                    <a:pt x="1593" y="3973"/>
                  </a:cubicBezTo>
                  <a:cubicBezTo>
                    <a:pt x="2166" y="3082"/>
                    <a:pt x="2803" y="2127"/>
                    <a:pt x="3312" y="1171"/>
                  </a:cubicBezTo>
                  <a:cubicBezTo>
                    <a:pt x="3503" y="789"/>
                    <a:pt x="3312" y="280"/>
                    <a:pt x="2930" y="89"/>
                  </a:cubicBezTo>
                  <a:cubicBezTo>
                    <a:pt x="2812" y="30"/>
                    <a:pt x="2688" y="1"/>
                    <a:pt x="2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0"/>
            <p:cNvSpPr/>
            <p:nvPr/>
          </p:nvSpPr>
          <p:spPr>
            <a:xfrm>
              <a:off x="7136675" y="2790600"/>
              <a:ext cx="71675" cy="115475"/>
            </a:xfrm>
            <a:custGeom>
              <a:avLst/>
              <a:gdLst/>
              <a:ahLst/>
              <a:cxnLst/>
              <a:rect l="l" t="t" r="r" b="b"/>
              <a:pathLst>
                <a:path w="2867" h="4619" extrusionOk="0">
                  <a:moveTo>
                    <a:pt x="1998" y="0"/>
                  </a:moveTo>
                  <a:cubicBezTo>
                    <a:pt x="1638" y="0"/>
                    <a:pt x="1316" y="238"/>
                    <a:pt x="1211" y="606"/>
                  </a:cubicBezTo>
                  <a:cubicBezTo>
                    <a:pt x="892" y="1562"/>
                    <a:pt x="574" y="2517"/>
                    <a:pt x="128" y="3472"/>
                  </a:cubicBezTo>
                  <a:cubicBezTo>
                    <a:pt x="1" y="3918"/>
                    <a:pt x="192" y="4364"/>
                    <a:pt x="574" y="4555"/>
                  </a:cubicBezTo>
                  <a:cubicBezTo>
                    <a:pt x="701" y="4555"/>
                    <a:pt x="765" y="4618"/>
                    <a:pt x="892" y="4618"/>
                  </a:cubicBezTo>
                  <a:cubicBezTo>
                    <a:pt x="1211" y="4618"/>
                    <a:pt x="1529" y="4427"/>
                    <a:pt x="1656" y="4109"/>
                  </a:cubicBezTo>
                  <a:cubicBezTo>
                    <a:pt x="2039" y="3090"/>
                    <a:pt x="2421" y="2071"/>
                    <a:pt x="2739" y="1052"/>
                  </a:cubicBezTo>
                  <a:cubicBezTo>
                    <a:pt x="2866" y="606"/>
                    <a:pt x="2612" y="160"/>
                    <a:pt x="2230" y="33"/>
                  </a:cubicBezTo>
                  <a:cubicBezTo>
                    <a:pt x="2152" y="11"/>
                    <a:pt x="2074" y="0"/>
                    <a:pt x="19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0"/>
            <p:cNvSpPr/>
            <p:nvPr/>
          </p:nvSpPr>
          <p:spPr>
            <a:xfrm>
              <a:off x="6832600" y="3069275"/>
              <a:ext cx="226100" cy="234825"/>
            </a:xfrm>
            <a:custGeom>
              <a:avLst/>
              <a:gdLst/>
              <a:ahLst/>
              <a:cxnLst/>
              <a:rect l="l" t="t" r="r" b="b"/>
              <a:pathLst>
                <a:path w="9044" h="9393" extrusionOk="0">
                  <a:moveTo>
                    <a:pt x="8144" y="1"/>
                  </a:moveTo>
                  <a:cubicBezTo>
                    <a:pt x="7898" y="1"/>
                    <a:pt x="7663" y="100"/>
                    <a:pt x="7515" y="286"/>
                  </a:cubicBezTo>
                  <a:cubicBezTo>
                    <a:pt x="7005" y="859"/>
                    <a:pt x="6496" y="1432"/>
                    <a:pt x="5986" y="2005"/>
                  </a:cubicBezTo>
                  <a:lnTo>
                    <a:pt x="4458" y="477"/>
                  </a:lnTo>
                  <a:lnTo>
                    <a:pt x="0" y="4934"/>
                  </a:lnTo>
                  <a:lnTo>
                    <a:pt x="4458" y="9392"/>
                  </a:lnTo>
                  <a:lnTo>
                    <a:pt x="8916" y="4934"/>
                  </a:lnTo>
                  <a:lnTo>
                    <a:pt x="7069" y="3151"/>
                  </a:lnTo>
                  <a:cubicBezTo>
                    <a:pt x="7642" y="2514"/>
                    <a:pt x="8215" y="1941"/>
                    <a:pt x="8725" y="1304"/>
                  </a:cubicBezTo>
                  <a:cubicBezTo>
                    <a:pt x="9043" y="986"/>
                    <a:pt x="8979" y="477"/>
                    <a:pt x="8661" y="158"/>
                  </a:cubicBezTo>
                  <a:cubicBezTo>
                    <a:pt x="8502" y="52"/>
                    <a:pt x="8320" y="1"/>
                    <a:pt x="81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0"/>
            <p:cNvSpPr/>
            <p:nvPr/>
          </p:nvSpPr>
          <p:spPr>
            <a:xfrm>
              <a:off x="7108025" y="2320075"/>
              <a:ext cx="222925" cy="434750"/>
            </a:xfrm>
            <a:custGeom>
              <a:avLst/>
              <a:gdLst/>
              <a:ahLst/>
              <a:cxnLst/>
              <a:rect l="l" t="t" r="r" b="b"/>
              <a:pathLst>
                <a:path w="8917" h="17390" extrusionOk="0">
                  <a:moveTo>
                    <a:pt x="3384" y="0"/>
                  </a:moveTo>
                  <a:cubicBezTo>
                    <a:pt x="2901" y="0"/>
                    <a:pt x="2419" y="407"/>
                    <a:pt x="2611" y="1023"/>
                  </a:cubicBezTo>
                  <a:cubicBezTo>
                    <a:pt x="2866" y="1978"/>
                    <a:pt x="3121" y="2997"/>
                    <a:pt x="3312" y="4016"/>
                  </a:cubicBezTo>
                  <a:cubicBezTo>
                    <a:pt x="3376" y="4398"/>
                    <a:pt x="3694" y="4653"/>
                    <a:pt x="4076" y="4653"/>
                  </a:cubicBezTo>
                  <a:lnTo>
                    <a:pt x="4140" y="4653"/>
                  </a:lnTo>
                  <a:lnTo>
                    <a:pt x="0" y="8856"/>
                  </a:lnTo>
                  <a:lnTo>
                    <a:pt x="3949" y="12804"/>
                  </a:lnTo>
                  <a:cubicBezTo>
                    <a:pt x="3821" y="12932"/>
                    <a:pt x="3694" y="13123"/>
                    <a:pt x="3694" y="13377"/>
                  </a:cubicBezTo>
                  <a:cubicBezTo>
                    <a:pt x="3567" y="14396"/>
                    <a:pt x="3376" y="15415"/>
                    <a:pt x="3185" y="16434"/>
                  </a:cubicBezTo>
                  <a:cubicBezTo>
                    <a:pt x="3121" y="16880"/>
                    <a:pt x="3376" y="17262"/>
                    <a:pt x="3821" y="17389"/>
                  </a:cubicBezTo>
                  <a:lnTo>
                    <a:pt x="3949" y="17389"/>
                  </a:lnTo>
                  <a:cubicBezTo>
                    <a:pt x="4331" y="17389"/>
                    <a:pt x="4713" y="17135"/>
                    <a:pt x="4777" y="16753"/>
                  </a:cubicBezTo>
                  <a:cubicBezTo>
                    <a:pt x="4968" y="15670"/>
                    <a:pt x="5159" y="14587"/>
                    <a:pt x="5286" y="13568"/>
                  </a:cubicBezTo>
                  <a:cubicBezTo>
                    <a:pt x="5286" y="13250"/>
                    <a:pt x="5159" y="12995"/>
                    <a:pt x="4904" y="12804"/>
                  </a:cubicBezTo>
                  <a:lnTo>
                    <a:pt x="8916" y="8856"/>
                  </a:lnTo>
                  <a:lnTo>
                    <a:pt x="4586" y="4525"/>
                  </a:lnTo>
                  <a:cubicBezTo>
                    <a:pt x="4777" y="4334"/>
                    <a:pt x="4904" y="4016"/>
                    <a:pt x="4840" y="3761"/>
                  </a:cubicBezTo>
                  <a:cubicBezTo>
                    <a:pt x="4649" y="2678"/>
                    <a:pt x="4395" y="1596"/>
                    <a:pt x="4140" y="577"/>
                  </a:cubicBezTo>
                  <a:cubicBezTo>
                    <a:pt x="4014" y="174"/>
                    <a:pt x="3699" y="0"/>
                    <a:pt x="3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0"/>
            <p:cNvSpPr/>
            <p:nvPr/>
          </p:nvSpPr>
          <p:spPr>
            <a:xfrm>
              <a:off x="7025225" y="2038025"/>
              <a:ext cx="92375" cy="105425"/>
            </a:xfrm>
            <a:custGeom>
              <a:avLst/>
              <a:gdLst/>
              <a:ahLst/>
              <a:cxnLst/>
              <a:rect l="l" t="t" r="r" b="b"/>
              <a:pathLst>
                <a:path w="3695" h="4217" extrusionOk="0">
                  <a:moveTo>
                    <a:pt x="931" y="1"/>
                  </a:moveTo>
                  <a:cubicBezTo>
                    <a:pt x="758" y="1"/>
                    <a:pt x="584" y="67"/>
                    <a:pt x="447" y="205"/>
                  </a:cubicBezTo>
                  <a:cubicBezTo>
                    <a:pt x="64" y="459"/>
                    <a:pt x="1" y="969"/>
                    <a:pt x="319" y="1287"/>
                  </a:cubicBezTo>
                  <a:cubicBezTo>
                    <a:pt x="956" y="2115"/>
                    <a:pt x="1529" y="2943"/>
                    <a:pt x="2102" y="3835"/>
                  </a:cubicBezTo>
                  <a:cubicBezTo>
                    <a:pt x="2230" y="4026"/>
                    <a:pt x="2484" y="4217"/>
                    <a:pt x="2739" y="4217"/>
                  </a:cubicBezTo>
                  <a:cubicBezTo>
                    <a:pt x="2930" y="4217"/>
                    <a:pt x="3058" y="4153"/>
                    <a:pt x="3185" y="4089"/>
                  </a:cubicBezTo>
                  <a:cubicBezTo>
                    <a:pt x="3567" y="3835"/>
                    <a:pt x="3694" y="3325"/>
                    <a:pt x="3440" y="2943"/>
                  </a:cubicBezTo>
                  <a:cubicBezTo>
                    <a:pt x="2867" y="2051"/>
                    <a:pt x="2230" y="1160"/>
                    <a:pt x="1529" y="332"/>
                  </a:cubicBezTo>
                  <a:cubicBezTo>
                    <a:pt x="1385" y="115"/>
                    <a:pt x="1158" y="1"/>
                    <a:pt x="9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0"/>
            <p:cNvSpPr/>
            <p:nvPr/>
          </p:nvSpPr>
          <p:spPr>
            <a:xfrm>
              <a:off x="7111200" y="2171525"/>
              <a:ext cx="78050" cy="113625"/>
            </a:xfrm>
            <a:custGeom>
              <a:avLst/>
              <a:gdLst/>
              <a:ahLst/>
              <a:cxnLst/>
              <a:rect l="l" t="t" r="r" b="b"/>
              <a:pathLst>
                <a:path w="3122" h="4545" extrusionOk="0">
                  <a:moveTo>
                    <a:pt x="876" y="1"/>
                  </a:moveTo>
                  <a:cubicBezTo>
                    <a:pt x="751" y="1"/>
                    <a:pt x="625" y="29"/>
                    <a:pt x="510" y="87"/>
                  </a:cubicBezTo>
                  <a:cubicBezTo>
                    <a:pt x="128" y="278"/>
                    <a:pt x="1" y="787"/>
                    <a:pt x="192" y="1169"/>
                  </a:cubicBezTo>
                  <a:cubicBezTo>
                    <a:pt x="701" y="2125"/>
                    <a:pt x="1083" y="3080"/>
                    <a:pt x="1465" y="4035"/>
                  </a:cubicBezTo>
                  <a:cubicBezTo>
                    <a:pt x="1593" y="4290"/>
                    <a:pt x="1911" y="4545"/>
                    <a:pt x="2230" y="4545"/>
                  </a:cubicBezTo>
                  <a:cubicBezTo>
                    <a:pt x="2293" y="4545"/>
                    <a:pt x="2421" y="4481"/>
                    <a:pt x="2484" y="4481"/>
                  </a:cubicBezTo>
                  <a:cubicBezTo>
                    <a:pt x="2930" y="4290"/>
                    <a:pt x="3121" y="3844"/>
                    <a:pt x="2930" y="3462"/>
                  </a:cubicBezTo>
                  <a:cubicBezTo>
                    <a:pt x="2548" y="2443"/>
                    <a:pt x="2102" y="1424"/>
                    <a:pt x="1593" y="469"/>
                  </a:cubicBezTo>
                  <a:cubicBezTo>
                    <a:pt x="1459" y="157"/>
                    <a:pt x="1169" y="1"/>
                    <a:pt x="8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0"/>
            <p:cNvSpPr/>
            <p:nvPr/>
          </p:nvSpPr>
          <p:spPr>
            <a:xfrm>
              <a:off x="6829400" y="1831375"/>
              <a:ext cx="222925" cy="222925"/>
            </a:xfrm>
            <a:custGeom>
              <a:avLst/>
              <a:gdLst/>
              <a:ahLst/>
              <a:cxnLst/>
              <a:rect l="l" t="t" r="r" b="b"/>
              <a:pathLst>
                <a:path w="8917" h="8917" extrusionOk="0">
                  <a:moveTo>
                    <a:pt x="4459" y="1"/>
                  </a:moveTo>
                  <a:lnTo>
                    <a:pt x="1" y="4459"/>
                  </a:lnTo>
                  <a:lnTo>
                    <a:pt x="4459" y="8916"/>
                  </a:lnTo>
                  <a:lnTo>
                    <a:pt x="6114" y="7197"/>
                  </a:lnTo>
                  <a:cubicBezTo>
                    <a:pt x="6242" y="7388"/>
                    <a:pt x="6433" y="7452"/>
                    <a:pt x="6687" y="7452"/>
                  </a:cubicBezTo>
                  <a:cubicBezTo>
                    <a:pt x="7388" y="7452"/>
                    <a:pt x="7706" y="6624"/>
                    <a:pt x="7261" y="6114"/>
                  </a:cubicBezTo>
                  <a:lnTo>
                    <a:pt x="8916" y="4459"/>
                  </a:lnTo>
                  <a:lnTo>
                    <a:pt x="44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0"/>
            <p:cNvSpPr/>
            <p:nvPr/>
          </p:nvSpPr>
          <p:spPr>
            <a:xfrm>
              <a:off x="1369300" y="4886275"/>
              <a:ext cx="322425" cy="328350"/>
            </a:xfrm>
            <a:custGeom>
              <a:avLst/>
              <a:gdLst/>
              <a:ahLst/>
              <a:cxnLst/>
              <a:rect l="l" t="t" r="r" b="b"/>
              <a:pathLst>
                <a:path w="12897" h="13134" extrusionOk="0">
                  <a:moveTo>
                    <a:pt x="1070" y="1"/>
                  </a:moveTo>
                  <a:cubicBezTo>
                    <a:pt x="523" y="1"/>
                    <a:pt x="0" y="567"/>
                    <a:pt x="351" y="1224"/>
                  </a:cubicBezTo>
                  <a:cubicBezTo>
                    <a:pt x="860" y="2179"/>
                    <a:pt x="1433" y="3071"/>
                    <a:pt x="2070" y="3963"/>
                  </a:cubicBezTo>
                  <a:cubicBezTo>
                    <a:pt x="2198" y="4154"/>
                    <a:pt x="2452" y="4281"/>
                    <a:pt x="2707" y="4345"/>
                  </a:cubicBezTo>
                  <a:lnTo>
                    <a:pt x="2834" y="4345"/>
                  </a:lnTo>
                  <a:lnTo>
                    <a:pt x="2834" y="10458"/>
                  </a:lnTo>
                  <a:lnTo>
                    <a:pt x="8439" y="10458"/>
                  </a:lnTo>
                  <a:cubicBezTo>
                    <a:pt x="8439" y="10713"/>
                    <a:pt x="8502" y="10968"/>
                    <a:pt x="8693" y="11095"/>
                  </a:cubicBezTo>
                  <a:cubicBezTo>
                    <a:pt x="9585" y="11796"/>
                    <a:pt x="10476" y="12433"/>
                    <a:pt x="11368" y="13006"/>
                  </a:cubicBezTo>
                  <a:cubicBezTo>
                    <a:pt x="11495" y="13133"/>
                    <a:pt x="11623" y="13133"/>
                    <a:pt x="11814" y="13133"/>
                  </a:cubicBezTo>
                  <a:cubicBezTo>
                    <a:pt x="12578" y="13133"/>
                    <a:pt x="12896" y="12114"/>
                    <a:pt x="12196" y="11732"/>
                  </a:cubicBezTo>
                  <a:lnTo>
                    <a:pt x="12196" y="11668"/>
                  </a:lnTo>
                  <a:cubicBezTo>
                    <a:pt x="11368" y="11095"/>
                    <a:pt x="10540" y="10458"/>
                    <a:pt x="9712" y="9822"/>
                  </a:cubicBezTo>
                  <a:cubicBezTo>
                    <a:pt x="9572" y="9728"/>
                    <a:pt x="9433" y="9669"/>
                    <a:pt x="9268" y="9669"/>
                  </a:cubicBezTo>
                  <a:cubicBezTo>
                    <a:pt x="9207" y="9669"/>
                    <a:pt x="9144" y="9677"/>
                    <a:pt x="9075" y="9694"/>
                  </a:cubicBezTo>
                  <a:lnTo>
                    <a:pt x="9075" y="4090"/>
                  </a:lnTo>
                  <a:lnTo>
                    <a:pt x="3217" y="4090"/>
                  </a:lnTo>
                  <a:cubicBezTo>
                    <a:pt x="3535" y="3835"/>
                    <a:pt x="3599" y="3389"/>
                    <a:pt x="3408" y="3071"/>
                  </a:cubicBezTo>
                  <a:cubicBezTo>
                    <a:pt x="2771" y="2179"/>
                    <a:pt x="2261" y="1288"/>
                    <a:pt x="1752" y="396"/>
                  </a:cubicBezTo>
                  <a:cubicBezTo>
                    <a:pt x="1573" y="118"/>
                    <a:pt x="1319" y="1"/>
                    <a:pt x="10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0"/>
            <p:cNvSpPr/>
            <p:nvPr/>
          </p:nvSpPr>
          <p:spPr>
            <a:xfrm>
              <a:off x="1849075" y="5273675"/>
              <a:ext cx="130825" cy="60350"/>
            </a:xfrm>
            <a:custGeom>
              <a:avLst/>
              <a:gdLst/>
              <a:ahLst/>
              <a:cxnLst/>
              <a:rect l="l" t="t" r="r" b="b"/>
              <a:pathLst>
                <a:path w="5233" h="2414" extrusionOk="0">
                  <a:moveTo>
                    <a:pt x="1161" y="0"/>
                  </a:moveTo>
                  <a:cubicBezTo>
                    <a:pt x="305" y="0"/>
                    <a:pt x="0" y="1357"/>
                    <a:pt x="1029" y="1586"/>
                  </a:cubicBezTo>
                  <a:cubicBezTo>
                    <a:pt x="2048" y="1904"/>
                    <a:pt x="3131" y="2159"/>
                    <a:pt x="4213" y="2413"/>
                  </a:cubicBezTo>
                  <a:lnTo>
                    <a:pt x="4341" y="2413"/>
                  </a:lnTo>
                  <a:cubicBezTo>
                    <a:pt x="4723" y="2413"/>
                    <a:pt x="5041" y="2095"/>
                    <a:pt x="5105" y="1713"/>
                  </a:cubicBezTo>
                  <a:cubicBezTo>
                    <a:pt x="5232" y="1331"/>
                    <a:pt x="4914" y="885"/>
                    <a:pt x="4468" y="821"/>
                  </a:cubicBezTo>
                  <a:cubicBezTo>
                    <a:pt x="3449" y="630"/>
                    <a:pt x="2430" y="376"/>
                    <a:pt x="1475" y="57"/>
                  </a:cubicBezTo>
                  <a:cubicBezTo>
                    <a:pt x="1364" y="18"/>
                    <a:pt x="1259" y="0"/>
                    <a:pt x="11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0"/>
            <p:cNvSpPr/>
            <p:nvPr/>
          </p:nvSpPr>
          <p:spPr>
            <a:xfrm>
              <a:off x="1276025" y="4585150"/>
              <a:ext cx="55875" cy="116800"/>
            </a:xfrm>
            <a:custGeom>
              <a:avLst/>
              <a:gdLst/>
              <a:ahLst/>
              <a:cxnLst/>
              <a:rect l="l" t="t" r="r" b="b"/>
              <a:pathLst>
                <a:path w="2235" h="4672" extrusionOk="0">
                  <a:moveTo>
                    <a:pt x="875" y="1"/>
                  </a:moveTo>
                  <a:cubicBezTo>
                    <a:pt x="440" y="1"/>
                    <a:pt x="0" y="326"/>
                    <a:pt x="70" y="915"/>
                  </a:cubicBezTo>
                  <a:cubicBezTo>
                    <a:pt x="197" y="1933"/>
                    <a:pt x="388" y="3016"/>
                    <a:pt x="643" y="4099"/>
                  </a:cubicBezTo>
                  <a:cubicBezTo>
                    <a:pt x="706" y="4417"/>
                    <a:pt x="1025" y="4672"/>
                    <a:pt x="1407" y="4672"/>
                  </a:cubicBezTo>
                  <a:lnTo>
                    <a:pt x="1598" y="4672"/>
                  </a:lnTo>
                  <a:cubicBezTo>
                    <a:pt x="1980" y="4608"/>
                    <a:pt x="2235" y="4162"/>
                    <a:pt x="2171" y="3780"/>
                  </a:cubicBezTo>
                  <a:cubicBezTo>
                    <a:pt x="1916" y="2761"/>
                    <a:pt x="1789" y="1742"/>
                    <a:pt x="1662" y="723"/>
                  </a:cubicBezTo>
                  <a:cubicBezTo>
                    <a:pt x="1604" y="230"/>
                    <a:pt x="1241"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0"/>
            <p:cNvSpPr/>
            <p:nvPr/>
          </p:nvSpPr>
          <p:spPr>
            <a:xfrm>
              <a:off x="1307975" y="4740050"/>
              <a:ext cx="74875" cy="114750"/>
            </a:xfrm>
            <a:custGeom>
              <a:avLst/>
              <a:gdLst/>
              <a:ahLst/>
              <a:cxnLst/>
              <a:rect l="l" t="t" r="r" b="b"/>
              <a:pathLst>
                <a:path w="2995" h="4590" extrusionOk="0">
                  <a:moveTo>
                    <a:pt x="965" y="1"/>
                  </a:moveTo>
                  <a:cubicBezTo>
                    <a:pt x="483" y="1"/>
                    <a:pt x="0" y="407"/>
                    <a:pt x="193" y="1023"/>
                  </a:cubicBezTo>
                  <a:cubicBezTo>
                    <a:pt x="511" y="2106"/>
                    <a:pt x="893" y="3125"/>
                    <a:pt x="1339" y="4080"/>
                  </a:cubicBezTo>
                  <a:cubicBezTo>
                    <a:pt x="1466" y="4398"/>
                    <a:pt x="1785" y="4590"/>
                    <a:pt x="2103" y="4590"/>
                  </a:cubicBezTo>
                  <a:cubicBezTo>
                    <a:pt x="2167" y="4590"/>
                    <a:pt x="2294" y="4526"/>
                    <a:pt x="2422" y="4526"/>
                  </a:cubicBezTo>
                  <a:cubicBezTo>
                    <a:pt x="2804" y="4335"/>
                    <a:pt x="2995" y="3889"/>
                    <a:pt x="2804" y="3443"/>
                  </a:cubicBezTo>
                  <a:cubicBezTo>
                    <a:pt x="2422" y="2488"/>
                    <a:pt x="2040" y="1533"/>
                    <a:pt x="1721" y="577"/>
                  </a:cubicBezTo>
                  <a:cubicBezTo>
                    <a:pt x="1595" y="175"/>
                    <a:pt x="1280"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0"/>
            <p:cNvSpPr/>
            <p:nvPr/>
          </p:nvSpPr>
          <p:spPr>
            <a:xfrm>
              <a:off x="1214075" y="4367600"/>
              <a:ext cx="157625" cy="178325"/>
            </a:xfrm>
            <a:custGeom>
              <a:avLst/>
              <a:gdLst/>
              <a:ahLst/>
              <a:cxnLst/>
              <a:rect l="l" t="t" r="r" b="b"/>
              <a:pathLst>
                <a:path w="6305" h="7133" extrusionOk="0">
                  <a:moveTo>
                    <a:pt x="0" y="0"/>
                  </a:moveTo>
                  <a:lnTo>
                    <a:pt x="0" y="6305"/>
                  </a:lnTo>
                  <a:lnTo>
                    <a:pt x="2357" y="6305"/>
                  </a:lnTo>
                  <a:cubicBezTo>
                    <a:pt x="2357" y="6751"/>
                    <a:pt x="2739" y="7133"/>
                    <a:pt x="3184" y="7133"/>
                  </a:cubicBezTo>
                  <a:cubicBezTo>
                    <a:pt x="3567" y="7133"/>
                    <a:pt x="3949" y="6751"/>
                    <a:pt x="3949" y="6305"/>
                  </a:cubicBezTo>
                  <a:lnTo>
                    <a:pt x="6305" y="6305"/>
                  </a:lnTo>
                  <a:lnTo>
                    <a:pt x="63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0"/>
            <p:cNvSpPr/>
            <p:nvPr/>
          </p:nvSpPr>
          <p:spPr>
            <a:xfrm>
              <a:off x="1702125" y="5214500"/>
              <a:ext cx="131300" cy="73350"/>
            </a:xfrm>
            <a:custGeom>
              <a:avLst/>
              <a:gdLst/>
              <a:ahLst/>
              <a:cxnLst/>
              <a:rect l="l" t="t" r="r" b="b"/>
              <a:pathLst>
                <a:path w="5252" h="2934" extrusionOk="0">
                  <a:moveTo>
                    <a:pt x="1122" y="1"/>
                  </a:moveTo>
                  <a:cubicBezTo>
                    <a:pt x="404" y="1"/>
                    <a:pt x="0" y="1104"/>
                    <a:pt x="857" y="1533"/>
                  </a:cubicBezTo>
                  <a:cubicBezTo>
                    <a:pt x="1812" y="2042"/>
                    <a:pt x="2768" y="2488"/>
                    <a:pt x="3787" y="2870"/>
                  </a:cubicBezTo>
                  <a:cubicBezTo>
                    <a:pt x="3914" y="2934"/>
                    <a:pt x="3978" y="2934"/>
                    <a:pt x="4105" y="2934"/>
                  </a:cubicBezTo>
                  <a:cubicBezTo>
                    <a:pt x="4997" y="2934"/>
                    <a:pt x="5251" y="1724"/>
                    <a:pt x="4423" y="1405"/>
                  </a:cubicBezTo>
                  <a:cubicBezTo>
                    <a:pt x="3468" y="1023"/>
                    <a:pt x="2513" y="641"/>
                    <a:pt x="1558" y="131"/>
                  </a:cubicBezTo>
                  <a:cubicBezTo>
                    <a:pt x="1406" y="40"/>
                    <a:pt x="1258" y="1"/>
                    <a:pt x="11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0"/>
            <p:cNvSpPr/>
            <p:nvPr/>
          </p:nvSpPr>
          <p:spPr>
            <a:xfrm>
              <a:off x="2014900" y="5254400"/>
              <a:ext cx="237250" cy="157625"/>
            </a:xfrm>
            <a:custGeom>
              <a:avLst/>
              <a:gdLst/>
              <a:ahLst/>
              <a:cxnLst/>
              <a:rect l="l" t="t" r="r" b="b"/>
              <a:pathLst>
                <a:path w="9490" h="6305" extrusionOk="0">
                  <a:moveTo>
                    <a:pt x="3185" y="0"/>
                  </a:moveTo>
                  <a:lnTo>
                    <a:pt x="3185" y="2165"/>
                  </a:lnTo>
                  <a:cubicBezTo>
                    <a:pt x="2420" y="2165"/>
                    <a:pt x="1656" y="2102"/>
                    <a:pt x="892" y="2038"/>
                  </a:cubicBezTo>
                  <a:cubicBezTo>
                    <a:pt x="854" y="2033"/>
                    <a:pt x="816" y="2030"/>
                    <a:pt x="779" y="2030"/>
                  </a:cubicBezTo>
                  <a:cubicBezTo>
                    <a:pt x="383" y="2030"/>
                    <a:pt x="64" y="2331"/>
                    <a:pt x="64" y="2739"/>
                  </a:cubicBezTo>
                  <a:cubicBezTo>
                    <a:pt x="0" y="3184"/>
                    <a:pt x="319" y="3566"/>
                    <a:pt x="765" y="3630"/>
                  </a:cubicBezTo>
                  <a:cubicBezTo>
                    <a:pt x="1529" y="3694"/>
                    <a:pt x="2357" y="3758"/>
                    <a:pt x="3185" y="3758"/>
                  </a:cubicBezTo>
                  <a:lnTo>
                    <a:pt x="3185" y="6305"/>
                  </a:lnTo>
                  <a:lnTo>
                    <a:pt x="9489" y="6305"/>
                  </a:lnTo>
                  <a:lnTo>
                    <a:pt x="9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0"/>
            <p:cNvSpPr/>
            <p:nvPr/>
          </p:nvSpPr>
          <p:spPr>
            <a:xfrm>
              <a:off x="3619725" y="1871175"/>
              <a:ext cx="240450" cy="240450"/>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0"/>
            <p:cNvSpPr/>
            <p:nvPr/>
          </p:nvSpPr>
          <p:spPr>
            <a:xfrm>
              <a:off x="4411000"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0"/>
            <p:cNvSpPr/>
            <p:nvPr/>
          </p:nvSpPr>
          <p:spPr>
            <a:xfrm>
              <a:off x="4718275" y="772625"/>
              <a:ext cx="240425" cy="240450"/>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0"/>
            <p:cNvSpPr/>
            <p:nvPr/>
          </p:nvSpPr>
          <p:spPr>
            <a:xfrm>
              <a:off x="5320100" y="772625"/>
              <a:ext cx="240425" cy="240450"/>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0"/>
            <p:cNvSpPr/>
            <p:nvPr/>
          </p:nvSpPr>
          <p:spPr>
            <a:xfrm>
              <a:off x="1718775" y="4396250"/>
              <a:ext cx="472875" cy="608200"/>
            </a:xfrm>
            <a:custGeom>
              <a:avLst/>
              <a:gdLst/>
              <a:ahLst/>
              <a:cxnLst/>
              <a:rect l="l" t="t" r="r" b="b"/>
              <a:pathLst>
                <a:path w="18915" h="24328" extrusionOk="0">
                  <a:moveTo>
                    <a:pt x="16494" y="16749"/>
                  </a:moveTo>
                  <a:lnTo>
                    <a:pt x="12992" y="21207"/>
                  </a:lnTo>
                  <a:lnTo>
                    <a:pt x="12992" y="16749"/>
                  </a:lnTo>
                  <a:close/>
                  <a:moveTo>
                    <a:pt x="17322" y="1593"/>
                  </a:moveTo>
                  <a:lnTo>
                    <a:pt x="17322" y="15157"/>
                  </a:lnTo>
                  <a:lnTo>
                    <a:pt x="12164" y="15157"/>
                  </a:lnTo>
                  <a:cubicBezTo>
                    <a:pt x="11718" y="15157"/>
                    <a:pt x="11400" y="15476"/>
                    <a:pt x="11400" y="15922"/>
                  </a:cubicBezTo>
                  <a:lnTo>
                    <a:pt x="11400" y="22672"/>
                  </a:lnTo>
                  <a:lnTo>
                    <a:pt x="1592" y="22672"/>
                  </a:lnTo>
                  <a:lnTo>
                    <a:pt x="1592" y="1593"/>
                  </a:lnTo>
                  <a:close/>
                  <a:moveTo>
                    <a:pt x="764" y="1"/>
                  </a:moveTo>
                  <a:cubicBezTo>
                    <a:pt x="319" y="1"/>
                    <a:pt x="0" y="383"/>
                    <a:pt x="0" y="828"/>
                  </a:cubicBezTo>
                  <a:lnTo>
                    <a:pt x="0" y="23500"/>
                  </a:lnTo>
                  <a:cubicBezTo>
                    <a:pt x="0" y="23946"/>
                    <a:pt x="319" y="24328"/>
                    <a:pt x="764" y="24328"/>
                  </a:cubicBezTo>
                  <a:lnTo>
                    <a:pt x="12164" y="24328"/>
                  </a:lnTo>
                  <a:cubicBezTo>
                    <a:pt x="12291" y="24328"/>
                    <a:pt x="12418" y="24264"/>
                    <a:pt x="12482" y="24200"/>
                  </a:cubicBezTo>
                  <a:cubicBezTo>
                    <a:pt x="12610" y="24137"/>
                    <a:pt x="12737" y="24073"/>
                    <a:pt x="12801" y="24009"/>
                  </a:cubicBezTo>
                  <a:lnTo>
                    <a:pt x="18787" y="16431"/>
                  </a:lnTo>
                  <a:cubicBezTo>
                    <a:pt x="18787" y="16367"/>
                    <a:pt x="18851" y="16304"/>
                    <a:pt x="18851" y="16240"/>
                  </a:cubicBezTo>
                  <a:lnTo>
                    <a:pt x="18851" y="16176"/>
                  </a:lnTo>
                  <a:cubicBezTo>
                    <a:pt x="18914" y="16113"/>
                    <a:pt x="18914" y="16049"/>
                    <a:pt x="18851" y="15985"/>
                  </a:cubicBezTo>
                  <a:lnTo>
                    <a:pt x="18914" y="828"/>
                  </a:lnTo>
                  <a:cubicBezTo>
                    <a:pt x="18914" y="383"/>
                    <a:pt x="18596" y="1"/>
                    <a:pt x="18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0"/>
            <p:cNvSpPr/>
            <p:nvPr/>
          </p:nvSpPr>
          <p:spPr>
            <a:xfrm>
              <a:off x="1817475" y="4498150"/>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0"/>
            <p:cNvSpPr/>
            <p:nvPr/>
          </p:nvSpPr>
          <p:spPr>
            <a:xfrm>
              <a:off x="1817475" y="4574575"/>
              <a:ext cx="280225" cy="39825"/>
            </a:xfrm>
            <a:custGeom>
              <a:avLst/>
              <a:gdLst/>
              <a:ahLst/>
              <a:cxnLst/>
              <a:rect l="l" t="t" r="r" b="b"/>
              <a:pathLst>
                <a:path w="11209" h="1593" extrusionOk="0">
                  <a:moveTo>
                    <a:pt x="1" y="0"/>
                  </a:moveTo>
                  <a:lnTo>
                    <a:pt x="1" y="1592"/>
                  </a:lnTo>
                  <a:lnTo>
                    <a:pt x="11209" y="1592"/>
                  </a:lnTo>
                  <a:lnTo>
                    <a:pt x="112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0"/>
            <p:cNvSpPr/>
            <p:nvPr/>
          </p:nvSpPr>
          <p:spPr>
            <a:xfrm>
              <a:off x="1817475" y="4650975"/>
              <a:ext cx="221325" cy="39850"/>
            </a:xfrm>
            <a:custGeom>
              <a:avLst/>
              <a:gdLst/>
              <a:ahLst/>
              <a:cxnLst/>
              <a:rect l="l" t="t" r="r" b="b"/>
              <a:pathLst>
                <a:path w="8853" h="1594" extrusionOk="0">
                  <a:moveTo>
                    <a:pt x="1" y="1"/>
                  </a:moveTo>
                  <a:lnTo>
                    <a:pt x="1" y="1593"/>
                  </a:lnTo>
                  <a:lnTo>
                    <a:pt x="8853" y="1593"/>
                  </a:lnTo>
                  <a:lnTo>
                    <a:pt x="8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0"/>
            <p:cNvSpPr/>
            <p:nvPr/>
          </p:nvSpPr>
          <p:spPr>
            <a:xfrm>
              <a:off x="6358150" y="2643350"/>
              <a:ext cx="401225" cy="445825"/>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0"/>
            <p:cNvSpPr/>
            <p:nvPr/>
          </p:nvSpPr>
          <p:spPr>
            <a:xfrm>
              <a:off x="3627700" y="319425"/>
              <a:ext cx="525400" cy="450050"/>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0"/>
            <p:cNvSpPr/>
            <p:nvPr/>
          </p:nvSpPr>
          <p:spPr>
            <a:xfrm>
              <a:off x="3778950" y="401675"/>
              <a:ext cx="101900" cy="235650"/>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40"/>
            <p:cNvSpPr/>
            <p:nvPr/>
          </p:nvSpPr>
          <p:spPr>
            <a:xfrm>
              <a:off x="2650150" y="1654650"/>
              <a:ext cx="173550" cy="173575"/>
            </a:xfrm>
            <a:custGeom>
              <a:avLst/>
              <a:gdLst/>
              <a:ahLst/>
              <a:cxnLst/>
              <a:rect l="l" t="t" r="r" b="b"/>
              <a:pathLst>
                <a:path w="6942" h="6943" extrusionOk="0">
                  <a:moveTo>
                    <a:pt x="2675" y="1"/>
                  </a:moveTo>
                  <a:lnTo>
                    <a:pt x="2675" y="2676"/>
                  </a:lnTo>
                  <a:lnTo>
                    <a:pt x="0" y="2676"/>
                  </a:lnTo>
                  <a:lnTo>
                    <a:pt x="0" y="4268"/>
                  </a:lnTo>
                  <a:lnTo>
                    <a:pt x="2675" y="4268"/>
                  </a:lnTo>
                  <a:lnTo>
                    <a:pt x="2675" y="6942"/>
                  </a:lnTo>
                  <a:lnTo>
                    <a:pt x="4267" y="6942"/>
                  </a:lnTo>
                  <a:lnTo>
                    <a:pt x="4267" y="4268"/>
                  </a:lnTo>
                  <a:lnTo>
                    <a:pt x="6942" y="4268"/>
                  </a:lnTo>
                  <a:lnTo>
                    <a:pt x="6942" y="2676"/>
                  </a:lnTo>
                  <a:lnTo>
                    <a:pt x="4267" y="2676"/>
                  </a:lnTo>
                  <a:lnTo>
                    <a:pt x="42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40"/>
            <p:cNvSpPr/>
            <p:nvPr/>
          </p:nvSpPr>
          <p:spPr>
            <a:xfrm>
              <a:off x="1094650" y="26911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40"/>
            <p:cNvSpPr/>
            <p:nvPr/>
          </p:nvSpPr>
          <p:spPr>
            <a:xfrm>
              <a:off x="1723550" y="1665800"/>
              <a:ext cx="151275" cy="151275"/>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40"/>
            <p:cNvSpPr/>
            <p:nvPr/>
          </p:nvSpPr>
          <p:spPr>
            <a:xfrm>
              <a:off x="6334250" y="436700"/>
              <a:ext cx="149700" cy="151275"/>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40"/>
            <p:cNvSpPr/>
            <p:nvPr/>
          </p:nvSpPr>
          <p:spPr>
            <a:xfrm>
              <a:off x="6866025" y="2581250"/>
              <a:ext cx="149675" cy="151275"/>
            </a:xfrm>
            <a:custGeom>
              <a:avLst/>
              <a:gdLst/>
              <a:ahLst/>
              <a:cxnLst/>
              <a:rect l="l" t="t" r="r" b="b"/>
              <a:pathLst>
                <a:path w="5987" h="6051" extrusionOk="0">
                  <a:moveTo>
                    <a:pt x="1083" y="1"/>
                  </a:moveTo>
                  <a:lnTo>
                    <a:pt x="0" y="1147"/>
                  </a:lnTo>
                  <a:lnTo>
                    <a:pt x="1847" y="3058"/>
                  </a:lnTo>
                  <a:lnTo>
                    <a:pt x="0" y="4905"/>
                  </a:lnTo>
                  <a:lnTo>
                    <a:pt x="1083" y="6051"/>
                  </a:lnTo>
                  <a:lnTo>
                    <a:pt x="2994" y="4140"/>
                  </a:lnTo>
                  <a:lnTo>
                    <a:pt x="4840" y="6051"/>
                  </a:lnTo>
                  <a:lnTo>
                    <a:pt x="5987" y="4905"/>
                  </a:lnTo>
                  <a:lnTo>
                    <a:pt x="4076" y="3058"/>
                  </a:lnTo>
                  <a:lnTo>
                    <a:pt x="5987" y="1147"/>
                  </a:lnTo>
                  <a:lnTo>
                    <a:pt x="4840" y="1"/>
                  </a:lnTo>
                  <a:lnTo>
                    <a:pt x="2994" y="1911"/>
                  </a:lnTo>
                  <a:lnTo>
                    <a:pt x="10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40"/>
            <p:cNvSpPr/>
            <p:nvPr/>
          </p:nvSpPr>
          <p:spPr>
            <a:xfrm>
              <a:off x="1094650" y="2971325"/>
              <a:ext cx="171975" cy="173550"/>
            </a:xfrm>
            <a:custGeom>
              <a:avLst/>
              <a:gdLst/>
              <a:ahLst/>
              <a:cxnLst/>
              <a:rect l="l" t="t" r="r" b="b"/>
              <a:pathLst>
                <a:path w="6879" h="6942" extrusionOk="0">
                  <a:moveTo>
                    <a:pt x="2612" y="0"/>
                  </a:moveTo>
                  <a:lnTo>
                    <a:pt x="2612" y="2675"/>
                  </a:lnTo>
                  <a:lnTo>
                    <a:pt x="1" y="2675"/>
                  </a:lnTo>
                  <a:lnTo>
                    <a:pt x="1" y="4267"/>
                  </a:lnTo>
                  <a:lnTo>
                    <a:pt x="2612" y="4267"/>
                  </a:lnTo>
                  <a:lnTo>
                    <a:pt x="2612" y="6942"/>
                  </a:lnTo>
                  <a:lnTo>
                    <a:pt x="4204" y="6942"/>
                  </a:lnTo>
                  <a:lnTo>
                    <a:pt x="4204" y="4267"/>
                  </a:lnTo>
                  <a:lnTo>
                    <a:pt x="6879" y="4267"/>
                  </a:lnTo>
                  <a:lnTo>
                    <a:pt x="6879" y="2675"/>
                  </a:lnTo>
                  <a:lnTo>
                    <a:pt x="4204" y="2675"/>
                  </a:lnTo>
                  <a:lnTo>
                    <a:pt x="4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40"/>
            <p:cNvSpPr/>
            <p:nvPr/>
          </p:nvSpPr>
          <p:spPr>
            <a:xfrm>
              <a:off x="2409725" y="1654650"/>
              <a:ext cx="171975" cy="173575"/>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40"/>
            <p:cNvSpPr/>
            <p:nvPr/>
          </p:nvSpPr>
          <p:spPr>
            <a:xfrm>
              <a:off x="4450800" y="4440825"/>
              <a:ext cx="1246650" cy="250000"/>
            </a:xfrm>
            <a:custGeom>
              <a:avLst/>
              <a:gdLst/>
              <a:ahLst/>
              <a:cxnLst/>
              <a:rect l="l" t="t" r="r" b="b"/>
              <a:pathLst>
                <a:path w="49866" h="10000" extrusionOk="0">
                  <a:moveTo>
                    <a:pt x="38975" y="1529"/>
                  </a:moveTo>
                  <a:lnTo>
                    <a:pt x="38975" y="4140"/>
                  </a:lnTo>
                  <a:lnTo>
                    <a:pt x="13438" y="4140"/>
                  </a:lnTo>
                  <a:lnTo>
                    <a:pt x="13438" y="1529"/>
                  </a:lnTo>
                  <a:close/>
                  <a:moveTo>
                    <a:pt x="40568" y="2039"/>
                  </a:moveTo>
                  <a:lnTo>
                    <a:pt x="43943" y="3758"/>
                  </a:lnTo>
                  <a:lnTo>
                    <a:pt x="43943" y="6114"/>
                  </a:lnTo>
                  <a:lnTo>
                    <a:pt x="40568" y="7834"/>
                  </a:lnTo>
                  <a:lnTo>
                    <a:pt x="40568" y="2039"/>
                  </a:lnTo>
                  <a:close/>
                  <a:moveTo>
                    <a:pt x="38975" y="5732"/>
                  </a:moveTo>
                  <a:lnTo>
                    <a:pt x="38975" y="8343"/>
                  </a:lnTo>
                  <a:lnTo>
                    <a:pt x="13438" y="8343"/>
                  </a:lnTo>
                  <a:lnTo>
                    <a:pt x="13438" y="5732"/>
                  </a:lnTo>
                  <a:close/>
                  <a:moveTo>
                    <a:pt x="3694" y="1"/>
                  </a:moveTo>
                  <a:cubicBezTo>
                    <a:pt x="1657" y="1"/>
                    <a:pt x="1" y="1593"/>
                    <a:pt x="1" y="3631"/>
                  </a:cubicBezTo>
                  <a:lnTo>
                    <a:pt x="1" y="6305"/>
                  </a:lnTo>
                  <a:cubicBezTo>
                    <a:pt x="1" y="8343"/>
                    <a:pt x="1657" y="9999"/>
                    <a:pt x="3694" y="9999"/>
                  </a:cubicBezTo>
                  <a:lnTo>
                    <a:pt x="39803" y="9999"/>
                  </a:lnTo>
                  <a:cubicBezTo>
                    <a:pt x="39931" y="9999"/>
                    <a:pt x="40058" y="9935"/>
                    <a:pt x="40122" y="9872"/>
                  </a:cubicBezTo>
                  <a:lnTo>
                    <a:pt x="49865" y="4968"/>
                  </a:lnTo>
                  <a:lnTo>
                    <a:pt x="40122" y="64"/>
                  </a:lnTo>
                  <a:cubicBezTo>
                    <a:pt x="40058" y="1"/>
                    <a:pt x="39931" y="1"/>
                    <a:pt x="39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0"/>
            <p:cNvSpPr/>
            <p:nvPr/>
          </p:nvSpPr>
          <p:spPr>
            <a:xfrm>
              <a:off x="3118225" y="1673750"/>
              <a:ext cx="1514100" cy="135375"/>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0"/>
            <p:cNvSpPr/>
            <p:nvPr/>
          </p:nvSpPr>
          <p:spPr>
            <a:xfrm>
              <a:off x="1349400" y="323650"/>
              <a:ext cx="2101600" cy="61617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0"/>
            <p:cNvSpPr/>
            <p:nvPr/>
          </p:nvSpPr>
          <p:spPr>
            <a:xfrm>
              <a:off x="5823200" y="713725"/>
              <a:ext cx="843825" cy="1111300"/>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0"/>
            <p:cNvSpPr/>
            <p:nvPr/>
          </p:nvSpPr>
          <p:spPr>
            <a:xfrm>
              <a:off x="924300" y="661175"/>
              <a:ext cx="135350" cy="314875"/>
            </a:xfrm>
            <a:custGeom>
              <a:avLst/>
              <a:gdLst/>
              <a:ahLst/>
              <a:cxnLst/>
              <a:rect l="l" t="t" r="r" b="b"/>
              <a:pathLst>
                <a:path w="5414" h="12595" extrusionOk="0">
                  <a:moveTo>
                    <a:pt x="2676" y="1"/>
                  </a:moveTo>
                  <a:lnTo>
                    <a:pt x="1" y="4714"/>
                  </a:lnTo>
                  <a:lnTo>
                    <a:pt x="1911" y="4714"/>
                  </a:lnTo>
                  <a:lnTo>
                    <a:pt x="1911" y="11783"/>
                  </a:lnTo>
                  <a:cubicBezTo>
                    <a:pt x="1911" y="12324"/>
                    <a:pt x="2309" y="12594"/>
                    <a:pt x="2707" y="12594"/>
                  </a:cubicBezTo>
                  <a:cubicBezTo>
                    <a:pt x="3105" y="12594"/>
                    <a:pt x="3503" y="12324"/>
                    <a:pt x="3503" y="11783"/>
                  </a:cubicBezTo>
                  <a:lnTo>
                    <a:pt x="3503" y="4714"/>
                  </a:lnTo>
                  <a:lnTo>
                    <a:pt x="5414" y="4714"/>
                  </a:lnTo>
                  <a:lnTo>
                    <a:pt x="2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0"/>
            <p:cNvSpPr/>
            <p:nvPr/>
          </p:nvSpPr>
          <p:spPr>
            <a:xfrm>
              <a:off x="1782450" y="3907475"/>
              <a:ext cx="135350" cy="315250"/>
            </a:xfrm>
            <a:custGeom>
              <a:avLst/>
              <a:gdLst/>
              <a:ahLst/>
              <a:cxnLst/>
              <a:rect l="l" t="t" r="r" b="b"/>
              <a:pathLst>
                <a:path w="5414" h="12610" extrusionOk="0">
                  <a:moveTo>
                    <a:pt x="2739" y="1"/>
                  </a:moveTo>
                  <a:cubicBezTo>
                    <a:pt x="2293" y="1"/>
                    <a:pt x="1911" y="383"/>
                    <a:pt x="1911" y="828"/>
                  </a:cubicBezTo>
                  <a:lnTo>
                    <a:pt x="1911" y="7897"/>
                  </a:lnTo>
                  <a:lnTo>
                    <a:pt x="0" y="7897"/>
                  </a:lnTo>
                  <a:lnTo>
                    <a:pt x="2739" y="12610"/>
                  </a:lnTo>
                  <a:lnTo>
                    <a:pt x="5414" y="7897"/>
                  </a:lnTo>
                  <a:lnTo>
                    <a:pt x="3503" y="7897"/>
                  </a:lnTo>
                  <a:lnTo>
                    <a:pt x="3503" y="828"/>
                  </a:lnTo>
                  <a:cubicBezTo>
                    <a:pt x="3503" y="383"/>
                    <a:pt x="3121" y="1"/>
                    <a:pt x="27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0"/>
            <p:cNvSpPr/>
            <p:nvPr/>
          </p:nvSpPr>
          <p:spPr>
            <a:xfrm>
              <a:off x="1113775" y="661175"/>
              <a:ext cx="133750" cy="314875"/>
            </a:xfrm>
            <a:custGeom>
              <a:avLst/>
              <a:gdLst/>
              <a:ahLst/>
              <a:cxnLst/>
              <a:rect l="l" t="t" r="r" b="b"/>
              <a:pathLst>
                <a:path w="5350" h="12595" extrusionOk="0">
                  <a:moveTo>
                    <a:pt x="2675" y="1"/>
                  </a:moveTo>
                  <a:lnTo>
                    <a:pt x="0" y="4714"/>
                  </a:lnTo>
                  <a:lnTo>
                    <a:pt x="1911" y="4714"/>
                  </a:lnTo>
                  <a:lnTo>
                    <a:pt x="1847" y="11783"/>
                  </a:lnTo>
                  <a:cubicBezTo>
                    <a:pt x="1847" y="12324"/>
                    <a:pt x="2245" y="12594"/>
                    <a:pt x="2643" y="12594"/>
                  </a:cubicBezTo>
                  <a:cubicBezTo>
                    <a:pt x="3041" y="12594"/>
                    <a:pt x="3439" y="12324"/>
                    <a:pt x="3439" y="11783"/>
                  </a:cubicBezTo>
                  <a:lnTo>
                    <a:pt x="3439" y="4714"/>
                  </a:lnTo>
                  <a:lnTo>
                    <a:pt x="5350" y="4714"/>
                  </a:lnTo>
                  <a:lnTo>
                    <a:pt x="267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0"/>
            <p:cNvSpPr/>
            <p:nvPr/>
          </p:nvSpPr>
          <p:spPr>
            <a:xfrm>
              <a:off x="1782450" y="2181650"/>
              <a:ext cx="135350" cy="1668525"/>
            </a:xfrm>
            <a:custGeom>
              <a:avLst/>
              <a:gdLst/>
              <a:ahLst/>
              <a:cxnLst/>
              <a:rect l="l" t="t" r="r" b="b"/>
              <a:pathLst>
                <a:path w="5414" h="66741" extrusionOk="0">
                  <a:moveTo>
                    <a:pt x="2739" y="0"/>
                  </a:moveTo>
                  <a:lnTo>
                    <a:pt x="0" y="4649"/>
                  </a:lnTo>
                  <a:lnTo>
                    <a:pt x="1911" y="4649"/>
                  </a:lnTo>
                  <a:lnTo>
                    <a:pt x="1911" y="65977"/>
                  </a:lnTo>
                  <a:cubicBezTo>
                    <a:pt x="1911" y="66486"/>
                    <a:pt x="2309" y="66741"/>
                    <a:pt x="2707" y="66741"/>
                  </a:cubicBezTo>
                  <a:cubicBezTo>
                    <a:pt x="3105" y="66741"/>
                    <a:pt x="3503" y="66486"/>
                    <a:pt x="3503" y="65977"/>
                  </a:cubicBezTo>
                  <a:lnTo>
                    <a:pt x="3503" y="4649"/>
                  </a:lnTo>
                  <a:lnTo>
                    <a:pt x="5414" y="4649"/>
                  </a:lnTo>
                  <a:lnTo>
                    <a:pt x="273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0"/>
            <p:cNvSpPr/>
            <p:nvPr/>
          </p:nvSpPr>
          <p:spPr>
            <a:xfrm>
              <a:off x="5576425" y="4885025"/>
              <a:ext cx="1047625" cy="159225"/>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0"/>
            <p:cNvSpPr/>
            <p:nvPr/>
          </p:nvSpPr>
          <p:spPr>
            <a:xfrm>
              <a:off x="5523875" y="5074475"/>
              <a:ext cx="1100175" cy="157650"/>
            </a:xfrm>
            <a:custGeom>
              <a:avLst/>
              <a:gdLst/>
              <a:ahLst/>
              <a:cxnLst/>
              <a:rect l="l" t="t" r="r" b="b"/>
              <a:pathLst>
                <a:path w="44007" h="6306" extrusionOk="0">
                  <a:moveTo>
                    <a:pt x="1" y="1"/>
                  </a:moveTo>
                  <a:lnTo>
                    <a:pt x="1" y="6306"/>
                  </a:lnTo>
                  <a:lnTo>
                    <a:pt x="6306" y="6306"/>
                  </a:lnTo>
                  <a:lnTo>
                    <a:pt x="6306" y="3949"/>
                  </a:lnTo>
                  <a:lnTo>
                    <a:pt x="39358" y="3949"/>
                  </a:lnTo>
                  <a:lnTo>
                    <a:pt x="39358" y="5860"/>
                  </a:lnTo>
                  <a:lnTo>
                    <a:pt x="44006" y="3121"/>
                  </a:lnTo>
                  <a:lnTo>
                    <a:pt x="39358" y="447"/>
                  </a:lnTo>
                  <a:lnTo>
                    <a:pt x="39358" y="2357"/>
                  </a:lnTo>
                  <a:lnTo>
                    <a:pt x="6306" y="2357"/>
                  </a:lnTo>
                  <a:lnTo>
                    <a:pt x="63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0"/>
            <p:cNvSpPr/>
            <p:nvPr/>
          </p:nvSpPr>
          <p:spPr>
            <a:xfrm>
              <a:off x="2408625" y="5020350"/>
              <a:ext cx="1230225" cy="393850"/>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40"/>
            <p:cNvSpPr/>
            <p:nvPr/>
          </p:nvSpPr>
          <p:spPr>
            <a:xfrm>
              <a:off x="819225" y="2831225"/>
              <a:ext cx="197450" cy="168025"/>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40"/>
            <p:cNvSpPr/>
            <p:nvPr/>
          </p:nvSpPr>
          <p:spPr>
            <a:xfrm>
              <a:off x="860625" y="1842525"/>
              <a:ext cx="619350" cy="135350"/>
            </a:xfrm>
            <a:custGeom>
              <a:avLst/>
              <a:gdLst/>
              <a:ahLst/>
              <a:cxnLst/>
              <a:rect l="l" t="t" r="r" b="b"/>
              <a:pathLst>
                <a:path w="24774" h="5414" extrusionOk="0">
                  <a:moveTo>
                    <a:pt x="4713" y="0"/>
                  </a:moveTo>
                  <a:lnTo>
                    <a:pt x="0" y="2739"/>
                  </a:lnTo>
                  <a:lnTo>
                    <a:pt x="4713" y="5414"/>
                  </a:lnTo>
                  <a:lnTo>
                    <a:pt x="4713" y="3503"/>
                  </a:lnTo>
                  <a:lnTo>
                    <a:pt x="23946" y="3503"/>
                  </a:lnTo>
                  <a:cubicBezTo>
                    <a:pt x="24391" y="3503"/>
                    <a:pt x="24774" y="3185"/>
                    <a:pt x="24774" y="2739"/>
                  </a:cubicBezTo>
                  <a:cubicBezTo>
                    <a:pt x="24774" y="2293"/>
                    <a:pt x="24391" y="1911"/>
                    <a:pt x="23946" y="1911"/>
                  </a:cubicBezTo>
                  <a:lnTo>
                    <a:pt x="4713" y="1911"/>
                  </a:lnTo>
                  <a:lnTo>
                    <a:pt x="47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40"/>
            <p:cNvSpPr/>
            <p:nvPr/>
          </p:nvSpPr>
          <p:spPr>
            <a:xfrm>
              <a:off x="6060425" y="4273650"/>
              <a:ext cx="627300" cy="495175"/>
            </a:xfrm>
            <a:custGeom>
              <a:avLst/>
              <a:gdLst/>
              <a:ahLst/>
              <a:cxnLst/>
              <a:rect l="l" t="t" r="r" b="b"/>
              <a:pathLst>
                <a:path w="25092" h="19807" extrusionOk="0">
                  <a:moveTo>
                    <a:pt x="5031" y="1"/>
                  </a:moveTo>
                  <a:cubicBezTo>
                    <a:pt x="2229" y="1"/>
                    <a:pt x="0" y="2230"/>
                    <a:pt x="0" y="5032"/>
                  </a:cubicBezTo>
                  <a:lnTo>
                    <a:pt x="0" y="14776"/>
                  </a:lnTo>
                  <a:cubicBezTo>
                    <a:pt x="0" y="17578"/>
                    <a:pt x="2229" y="19807"/>
                    <a:pt x="5031" y="19807"/>
                  </a:cubicBezTo>
                  <a:lnTo>
                    <a:pt x="20124" y="19807"/>
                  </a:lnTo>
                  <a:cubicBezTo>
                    <a:pt x="22863" y="19807"/>
                    <a:pt x="25092" y="17578"/>
                    <a:pt x="25092" y="14776"/>
                  </a:cubicBezTo>
                  <a:lnTo>
                    <a:pt x="25092" y="5032"/>
                  </a:lnTo>
                  <a:cubicBezTo>
                    <a:pt x="25092" y="2230"/>
                    <a:pt x="22863" y="1"/>
                    <a:pt x="201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40"/>
            <p:cNvSpPr/>
            <p:nvPr/>
          </p:nvSpPr>
          <p:spPr>
            <a:xfrm>
              <a:off x="6033350" y="2694300"/>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40"/>
            <p:cNvSpPr/>
            <p:nvPr/>
          </p:nvSpPr>
          <p:spPr>
            <a:xfrm>
              <a:off x="6162325" y="2694300"/>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40"/>
            <p:cNvSpPr/>
            <p:nvPr/>
          </p:nvSpPr>
          <p:spPr>
            <a:xfrm>
              <a:off x="6033350" y="2820075"/>
              <a:ext cx="97150" cy="98725"/>
            </a:xfrm>
            <a:custGeom>
              <a:avLst/>
              <a:gdLst/>
              <a:ahLst/>
              <a:cxnLst/>
              <a:rect l="l" t="t" r="r" b="b"/>
              <a:pathLst>
                <a:path w="3886" h="3949" extrusionOk="0">
                  <a:moveTo>
                    <a:pt x="1" y="0"/>
                  </a:moveTo>
                  <a:lnTo>
                    <a:pt x="1" y="3949"/>
                  </a:lnTo>
                  <a:lnTo>
                    <a:pt x="3885" y="3949"/>
                  </a:lnTo>
                  <a:lnTo>
                    <a:pt x="38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40"/>
            <p:cNvSpPr/>
            <p:nvPr/>
          </p:nvSpPr>
          <p:spPr>
            <a:xfrm>
              <a:off x="6162325" y="2820075"/>
              <a:ext cx="98725" cy="98725"/>
            </a:xfrm>
            <a:custGeom>
              <a:avLst/>
              <a:gdLst/>
              <a:ahLst/>
              <a:cxnLst/>
              <a:rect l="l" t="t" r="r" b="b"/>
              <a:pathLst>
                <a:path w="3949" h="3949" extrusionOk="0">
                  <a:moveTo>
                    <a:pt x="0" y="0"/>
                  </a:moveTo>
                  <a:lnTo>
                    <a:pt x="0" y="3949"/>
                  </a:lnTo>
                  <a:lnTo>
                    <a:pt x="3948" y="3949"/>
                  </a:lnTo>
                  <a:lnTo>
                    <a:pt x="3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40"/>
            <p:cNvSpPr/>
            <p:nvPr/>
          </p:nvSpPr>
          <p:spPr>
            <a:xfrm>
              <a:off x="6076350" y="3681400"/>
              <a:ext cx="176750" cy="455375"/>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0"/>
            <p:cNvSpPr/>
            <p:nvPr/>
          </p:nvSpPr>
          <p:spPr>
            <a:xfrm>
              <a:off x="6270575" y="3679800"/>
              <a:ext cx="178350" cy="45697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0"/>
            <p:cNvSpPr/>
            <p:nvPr/>
          </p:nvSpPr>
          <p:spPr>
            <a:xfrm>
              <a:off x="6170275" y="3772150"/>
              <a:ext cx="184700" cy="116250"/>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0"/>
            <p:cNvSpPr/>
            <p:nvPr/>
          </p:nvSpPr>
          <p:spPr>
            <a:xfrm>
              <a:off x="6132075" y="3928175"/>
              <a:ext cx="261125" cy="208600"/>
            </a:xfrm>
            <a:custGeom>
              <a:avLst/>
              <a:gdLst/>
              <a:ahLst/>
              <a:cxnLst/>
              <a:rect l="l" t="t" r="r" b="b"/>
              <a:pathLst>
                <a:path w="10445" h="8344" extrusionOk="0">
                  <a:moveTo>
                    <a:pt x="5222" y="0"/>
                  </a:moveTo>
                  <a:cubicBezTo>
                    <a:pt x="5222" y="4522"/>
                    <a:pt x="828" y="6496"/>
                    <a:pt x="191" y="6751"/>
                  </a:cubicBezTo>
                  <a:cubicBezTo>
                    <a:pt x="64" y="7260"/>
                    <a:pt x="0" y="7770"/>
                    <a:pt x="0" y="8343"/>
                  </a:cubicBezTo>
                  <a:lnTo>
                    <a:pt x="10444" y="8343"/>
                  </a:lnTo>
                  <a:cubicBezTo>
                    <a:pt x="10444" y="7770"/>
                    <a:pt x="10444" y="7260"/>
                    <a:pt x="10317" y="6751"/>
                  </a:cubicBezTo>
                  <a:cubicBezTo>
                    <a:pt x="10317" y="6751"/>
                    <a:pt x="5222" y="4840"/>
                    <a:pt x="52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0"/>
            <p:cNvSpPr/>
            <p:nvPr/>
          </p:nvSpPr>
          <p:spPr>
            <a:xfrm>
              <a:off x="6262625" y="3928175"/>
              <a:ext cx="25" cy="25"/>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0"/>
            <p:cNvSpPr/>
            <p:nvPr/>
          </p:nvSpPr>
          <p:spPr>
            <a:xfrm>
              <a:off x="6036550" y="3628850"/>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0"/>
            <p:cNvSpPr/>
            <p:nvPr/>
          </p:nvSpPr>
          <p:spPr>
            <a:xfrm>
              <a:off x="6036550" y="4149475"/>
              <a:ext cx="447400" cy="39825"/>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0"/>
            <p:cNvSpPr/>
            <p:nvPr/>
          </p:nvSpPr>
          <p:spPr>
            <a:xfrm>
              <a:off x="6163900" y="2121150"/>
              <a:ext cx="122575" cy="176750"/>
            </a:xfrm>
            <a:custGeom>
              <a:avLst/>
              <a:gdLst/>
              <a:ahLst/>
              <a:cxnLst/>
              <a:rect l="l" t="t" r="r" b="b"/>
              <a:pathLst>
                <a:path w="4903" h="7070" extrusionOk="0">
                  <a:moveTo>
                    <a:pt x="2357" y="1274"/>
                  </a:moveTo>
                  <a:cubicBezTo>
                    <a:pt x="2930" y="1274"/>
                    <a:pt x="3312" y="1720"/>
                    <a:pt x="3312" y="2293"/>
                  </a:cubicBezTo>
                  <a:cubicBezTo>
                    <a:pt x="3312" y="2802"/>
                    <a:pt x="2930" y="3312"/>
                    <a:pt x="2357" y="3312"/>
                  </a:cubicBezTo>
                  <a:lnTo>
                    <a:pt x="1593" y="3312"/>
                  </a:lnTo>
                  <a:lnTo>
                    <a:pt x="1593" y="1274"/>
                  </a:lnTo>
                  <a:close/>
                  <a:moveTo>
                    <a:pt x="1" y="0"/>
                  </a:moveTo>
                  <a:lnTo>
                    <a:pt x="1" y="7069"/>
                  </a:lnTo>
                  <a:lnTo>
                    <a:pt x="1593" y="7069"/>
                  </a:lnTo>
                  <a:lnTo>
                    <a:pt x="1593" y="4522"/>
                  </a:lnTo>
                  <a:lnTo>
                    <a:pt x="2675" y="4522"/>
                  </a:lnTo>
                  <a:cubicBezTo>
                    <a:pt x="2710" y="4524"/>
                    <a:pt x="2743" y="4524"/>
                    <a:pt x="2777" y="4524"/>
                  </a:cubicBezTo>
                  <a:cubicBezTo>
                    <a:pt x="3942" y="4524"/>
                    <a:pt x="4903" y="3469"/>
                    <a:pt x="4841" y="2293"/>
                  </a:cubicBezTo>
                  <a:cubicBezTo>
                    <a:pt x="4841" y="1019"/>
                    <a:pt x="3885" y="0"/>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0"/>
            <p:cNvSpPr/>
            <p:nvPr/>
          </p:nvSpPr>
          <p:spPr>
            <a:xfrm>
              <a:off x="6302425" y="2121150"/>
              <a:ext cx="138525" cy="176750"/>
            </a:xfrm>
            <a:custGeom>
              <a:avLst/>
              <a:gdLst/>
              <a:ahLst/>
              <a:cxnLst/>
              <a:rect l="l" t="t" r="r" b="b"/>
              <a:pathLst>
                <a:path w="5541" h="7070" extrusionOk="0">
                  <a:moveTo>
                    <a:pt x="0" y="0"/>
                  </a:moveTo>
                  <a:lnTo>
                    <a:pt x="0" y="7069"/>
                  </a:lnTo>
                  <a:lnTo>
                    <a:pt x="1592" y="7069"/>
                  </a:lnTo>
                  <a:lnTo>
                    <a:pt x="1592" y="4267"/>
                  </a:lnTo>
                  <a:lnTo>
                    <a:pt x="3885" y="4267"/>
                  </a:lnTo>
                  <a:lnTo>
                    <a:pt x="3885" y="7069"/>
                  </a:lnTo>
                  <a:lnTo>
                    <a:pt x="5541" y="7069"/>
                  </a:lnTo>
                  <a:lnTo>
                    <a:pt x="5541" y="0"/>
                  </a:lnTo>
                  <a:lnTo>
                    <a:pt x="3885" y="0"/>
                  </a:lnTo>
                  <a:lnTo>
                    <a:pt x="3885" y="2802"/>
                  </a:lnTo>
                  <a:lnTo>
                    <a:pt x="1592" y="2802"/>
                  </a:lnTo>
                  <a:lnTo>
                    <a:pt x="15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0"/>
            <p:cNvSpPr/>
            <p:nvPr/>
          </p:nvSpPr>
          <p:spPr>
            <a:xfrm>
              <a:off x="6472775" y="2121150"/>
              <a:ext cx="121025" cy="176750"/>
            </a:xfrm>
            <a:custGeom>
              <a:avLst/>
              <a:gdLst/>
              <a:ahLst/>
              <a:cxnLst/>
              <a:rect l="l" t="t" r="r" b="b"/>
              <a:pathLst>
                <a:path w="4841" h="7070" extrusionOk="0">
                  <a:moveTo>
                    <a:pt x="2357" y="1274"/>
                  </a:moveTo>
                  <a:cubicBezTo>
                    <a:pt x="2930" y="1274"/>
                    <a:pt x="3312" y="1720"/>
                    <a:pt x="3312" y="2293"/>
                  </a:cubicBezTo>
                  <a:cubicBezTo>
                    <a:pt x="3312" y="2802"/>
                    <a:pt x="2930" y="3312"/>
                    <a:pt x="2357" y="3312"/>
                  </a:cubicBezTo>
                  <a:lnTo>
                    <a:pt x="1529" y="3312"/>
                  </a:lnTo>
                  <a:lnTo>
                    <a:pt x="1529" y="1274"/>
                  </a:lnTo>
                  <a:close/>
                  <a:moveTo>
                    <a:pt x="0" y="0"/>
                  </a:moveTo>
                  <a:lnTo>
                    <a:pt x="0" y="7069"/>
                  </a:lnTo>
                  <a:lnTo>
                    <a:pt x="1529" y="7069"/>
                  </a:lnTo>
                  <a:lnTo>
                    <a:pt x="1529" y="4522"/>
                  </a:lnTo>
                  <a:lnTo>
                    <a:pt x="2612" y="4522"/>
                  </a:lnTo>
                  <a:cubicBezTo>
                    <a:pt x="2647" y="4524"/>
                    <a:pt x="2683" y="4524"/>
                    <a:pt x="2718" y="4524"/>
                  </a:cubicBezTo>
                  <a:cubicBezTo>
                    <a:pt x="3938" y="4524"/>
                    <a:pt x="4839" y="3469"/>
                    <a:pt x="4777" y="2293"/>
                  </a:cubicBezTo>
                  <a:cubicBezTo>
                    <a:pt x="4840" y="1083"/>
                    <a:pt x="3822" y="64"/>
                    <a:pt x="26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0"/>
            <p:cNvSpPr/>
            <p:nvPr/>
          </p:nvSpPr>
          <p:spPr>
            <a:xfrm>
              <a:off x="1688525" y="661175"/>
              <a:ext cx="92350" cy="17835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0"/>
            <p:cNvSpPr/>
            <p:nvPr/>
          </p:nvSpPr>
          <p:spPr>
            <a:xfrm flipH="1">
              <a:off x="1461393" y="1206602"/>
              <a:ext cx="147728" cy="176750"/>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0"/>
            <p:cNvSpPr/>
            <p:nvPr/>
          </p:nvSpPr>
          <p:spPr>
            <a:xfrm flipH="1">
              <a:off x="1291396" y="1206602"/>
              <a:ext cx="151153" cy="176750"/>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0"/>
            <p:cNvSpPr/>
            <p:nvPr/>
          </p:nvSpPr>
          <p:spPr>
            <a:xfrm flipH="1">
              <a:off x="1037205" y="1206602"/>
              <a:ext cx="252497" cy="176750"/>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0"/>
            <p:cNvSpPr/>
            <p:nvPr/>
          </p:nvSpPr>
          <p:spPr>
            <a:xfrm flipH="1">
              <a:off x="908417" y="1206602"/>
              <a:ext cx="109946" cy="176750"/>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0"/>
            <p:cNvSpPr/>
            <p:nvPr/>
          </p:nvSpPr>
          <p:spPr>
            <a:xfrm>
              <a:off x="2245750" y="4830900"/>
              <a:ext cx="162425" cy="211775"/>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0"/>
            <p:cNvSpPr/>
            <p:nvPr/>
          </p:nvSpPr>
          <p:spPr>
            <a:xfrm>
              <a:off x="2433625" y="4727400"/>
              <a:ext cx="207000" cy="380550"/>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0"/>
            <p:cNvSpPr/>
            <p:nvPr/>
          </p:nvSpPr>
          <p:spPr>
            <a:xfrm>
              <a:off x="2661300" y="4830900"/>
              <a:ext cx="164000" cy="211775"/>
            </a:xfrm>
            <a:custGeom>
              <a:avLst/>
              <a:gdLst/>
              <a:ahLst/>
              <a:cxnLst/>
              <a:rect l="l" t="t" r="r" b="b"/>
              <a:pathLst>
                <a:path w="6560" h="8471" extrusionOk="0">
                  <a:moveTo>
                    <a:pt x="0" y="0"/>
                  </a:moveTo>
                  <a:lnTo>
                    <a:pt x="0" y="1911"/>
                  </a:lnTo>
                  <a:lnTo>
                    <a:pt x="5095" y="4267"/>
                  </a:lnTo>
                  <a:lnTo>
                    <a:pt x="0" y="6560"/>
                  </a:lnTo>
                  <a:lnTo>
                    <a:pt x="0" y="8470"/>
                  </a:lnTo>
                  <a:lnTo>
                    <a:pt x="6559" y="5413"/>
                  </a:lnTo>
                  <a:lnTo>
                    <a:pt x="6559" y="3057"/>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786669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3C7C7F2-3539-4E96-8B49-C80E63AF8DF6}"/>
              </a:ext>
            </a:extLst>
          </p:cNvPr>
          <p:cNvSpPr>
            <a:spLocks noGrp="1"/>
          </p:cNvSpPr>
          <p:nvPr>
            <p:ph type="ctrTitle"/>
          </p:nvPr>
        </p:nvSpPr>
        <p:spPr/>
        <p:txBody>
          <a:bodyPr/>
          <a:lstStyle/>
          <a:p>
            <a:endParaRPr lang="hu-HU"/>
          </a:p>
        </p:txBody>
      </p:sp>
      <p:pic>
        <p:nvPicPr>
          <p:cNvPr id="4" name="Kép 3">
            <a:extLst>
              <a:ext uri="{FF2B5EF4-FFF2-40B4-BE49-F238E27FC236}">
                <a16:creationId xmlns:a16="http://schemas.microsoft.com/office/drawing/2014/main" id="{0E42FB07-D1BC-4E64-A007-3E1D287F1E41}"/>
              </a:ext>
            </a:extLst>
          </p:cNvPr>
          <p:cNvPicPr>
            <a:picLocks noChangeAspect="1"/>
          </p:cNvPicPr>
          <p:nvPr/>
        </p:nvPicPr>
        <p:blipFill>
          <a:blip r:embed="rId2"/>
          <a:stretch>
            <a:fillRect/>
          </a:stretch>
        </p:blipFill>
        <p:spPr>
          <a:xfrm>
            <a:off x="126316" y="0"/>
            <a:ext cx="5179979" cy="5143500"/>
          </a:xfrm>
          <a:prstGeom prst="rect">
            <a:avLst/>
          </a:prstGeom>
        </p:spPr>
      </p:pic>
      <p:pic>
        <p:nvPicPr>
          <p:cNvPr id="6" name="Kép 5" descr="A képen térkép látható&#10;&#10;Automatikusan generált leírás">
            <a:extLst>
              <a:ext uri="{FF2B5EF4-FFF2-40B4-BE49-F238E27FC236}">
                <a16:creationId xmlns:a16="http://schemas.microsoft.com/office/drawing/2014/main" id="{6C902024-EFF7-44AF-9F37-CFA7C12E8C98}"/>
              </a:ext>
            </a:extLst>
          </p:cNvPr>
          <p:cNvPicPr>
            <a:picLocks noChangeAspect="1"/>
          </p:cNvPicPr>
          <p:nvPr/>
        </p:nvPicPr>
        <p:blipFill>
          <a:blip r:embed="rId3"/>
          <a:stretch>
            <a:fillRect/>
          </a:stretch>
        </p:blipFill>
        <p:spPr>
          <a:xfrm>
            <a:off x="5306295" y="0"/>
            <a:ext cx="3635673" cy="5143500"/>
          </a:xfrm>
          <a:prstGeom prst="rect">
            <a:avLst/>
          </a:prstGeom>
        </p:spPr>
      </p:pic>
    </p:spTree>
    <p:extLst>
      <p:ext uri="{BB962C8B-B14F-4D97-AF65-F5344CB8AC3E}">
        <p14:creationId xmlns:p14="http://schemas.microsoft.com/office/powerpoint/2010/main" val="168446527"/>
      </p:ext>
    </p:extLst>
  </p:cSld>
  <p:clrMapOvr>
    <a:masterClrMapping/>
  </p:clrMapOvr>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5710</TotalTime>
  <Words>1761</Words>
  <Application>Microsoft Macintosh PowerPoint</Application>
  <PresentationFormat>Diavetítés a képernyőre (16:9 oldalarány)</PresentationFormat>
  <Paragraphs>282</Paragraphs>
  <Slides>89</Slides>
  <Notes>57</Notes>
  <HiddenSlides>0</HiddenSlides>
  <MMClips>0</MMClips>
  <ScaleCrop>false</ScaleCrop>
  <HeadingPairs>
    <vt:vector size="6" baseType="variant">
      <vt:variant>
        <vt:lpstr>Használt betűtípusok</vt:lpstr>
      </vt:variant>
      <vt:variant>
        <vt:i4>13</vt:i4>
      </vt:variant>
      <vt:variant>
        <vt:lpstr>Téma</vt:lpstr>
      </vt:variant>
      <vt:variant>
        <vt:i4>1</vt:i4>
      </vt:variant>
      <vt:variant>
        <vt:lpstr>Diacímek</vt:lpstr>
      </vt:variant>
      <vt:variant>
        <vt:i4>89</vt:i4>
      </vt:variant>
    </vt:vector>
  </HeadingPairs>
  <TitlesOfParts>
    <vt:vector size="103" baseType="lpstr">
      <vt:lpstr>arial</vt:lpstr>
      <vt:lpstr>arial</vt:lpstr>
      <vt:lpstr>Bree Serif</vt:lpstr>
      <vt:lpstr>Century Gothic</vt:lpstr>
      <vt:lpstr>Didact Gothic</vt:lpstr>
      <vt:lpstr>Helvetica Neue</vt:lpstr>
      <vt:lpstr>Impact</vt:lpstr>
      <vt:lpstr>Roboto Black</vt:lpstr>
      <vt:lpstr>Roboto Light</vt:lpstr>
      <vt:lpstr>Roboto Mono Regular</vt:lpstr>
      <vt:lpstr>Roboto Thin</vt:lpstr>
      <vt:lpstr>verdana</vt:lpstr>
      <vt:lpstr>verdana</vt:lpstr>
      <vt:lpstr>WEB PROPOSAL</vt:lpstr>
      <vt:lpstr>First steps in Java</vt:lpstr>
      <vt:lpstr>Included topics</vt:lpstr>
      <vt:lpstr>About</vt:lpstr>
      <vt:lpstr>PowerPoint-bemutató</vt:lpstr>
      <vt:lpstr>What is a programming language?</vt:lpstr>
      <vt:lpstr>What is an algorithm?</vt:lpstr>
      <vt:lpstr>Object oriented ( vs. Procedural)</vt:lpstr>
      <vt:lpstr>Backend( vs. Frontend)</vt:lpstr>
      <vt:lpstr>PowerPoint-bemutató</vt:lpstr>
      <vt:lpstr>PowerPoint-bemutató</vt:lpstr>
      <vt:lpstr>Java basics</vt:lpstr>
      <vt:lpstr>Why Java ?</vt:lpstr>
      <vt:lpstr>PowerPoint-bemutató</vt:lpstr>
      <vt:lpstr>What can you develope?</vt:lpstr>
      <vt:lpstr>Advantages</vt:lpstr>
      <vt:lpstr>OUR GOALS</vt:lpstr>
      <vt:lpstr>PowerPoint-bemutató</vt:lpstr>
      <vt:lpstr>PowerPoint-bemutató</vt:lpstr>
      <vt:lpstr>PowerPoint-bemutató</vt:lpstr>
      <vt:lpstr>Install Java</vt:lpstr>
      <vt:lpstr>Environment components</vt:lpstr>
      <vt:lpstr>THANKS!</vt:lpstr>
      <vt:lpstr>Variables</vt:lpstr>
      <vt:lpstr>Important fact</vt:lpstr>
      <vt:lpstr>PowerPoint-bemutató</vt:lpstr>
      <vt:lpstr>Declarate a variable</vt:lpstr>
      <vt:lpstr>PowerPoint-bemutató</vt:lpstr>
      <vt:lpstr>Numeric primitive datatype ranges</vt:lpstr>
      <vt:lpstr>Special states</vt:lpstr>
      <vt:lpstr>Reference / Non primitive</vt:lpstr>
      <vt:lpstr>PowerPoint-bemutató</vt:lpstr>
      <vt:lpstr>Object as datatype</vt:lpstr>
      <vt:lpstr>Type casting</vt:lpstr>
      <vt:lpstr>PowerPoint-bemutató</vt:lpstr>
      <vt:lpstr>Other options</vt:lpstr>
      <vt:lpstr>Arritmetical operators</vt:lpstr>
      <vt:lpstr>PowerPoint-bemutató</vt:lpstr>
      <vt:lpstr>Assignment operators</vt:lpstr>
      <vt:lpstr>Comparsion operators</vt:lpstr>
      <vt:lpstr>Collections</vt:lpstr>
      <vt:lpstr>PowerPoint-bemutató</vt:lpstr>
      <vt:lpstr>Collection types</vt:lpstr>
      <vt:lpstr>Arrays</vt:lpstr>
      <vt:lpstr>More possibilities</vt:lpstr>
      <vt:lpstr>PowerPoint-bemutató</vt:lpstr>
      <vt:lpstr>Lists</vt:lpstr>
      <vt:lpstr>PowerPoint-bemutató</vt:lpstr>
      <vt:lpstr>PowerPoint-bemutató</vt:lpstr>
      <vt:lpstr>PowerPoint-bemutató</vt:lpstr>
      <vt:lpstr>Linked List</vt:lpstr>
      <vt:lpstr>ABOUT MAPS</vt:lpstr>
      <vt:lpstr>PowerPoint-bemutató</vt:lpstr>
      <vt:lpstr>PowerPoint-bemutató</vt:lpstr>
      <vt:lpstr>PowerPoint-bemutató</vt:lpstr>
      <vt:lpstr>PowerPoint-bemutató</vt:lpstr>
      <vt:lpstr>THANKS!</vt:lpstr>
      <vt:lpstr>Logical statements</vt:lpstr>
      <vt:lpstr>PowerPoint-bemutató</vt:lpstr>
      <vt:lpstr>What can you develope?</vt:lpstr>
      <vt:lpstr>PowerPoint-bemutató</vt:lpstr>
      <vt:lpstr>PowerPoint-bemutató</vt:lpstr>
      <vt:lpstr>Order of conditions</vt:lpstr>
      <vt:lpstr>PowerPoint-bemutató</vt:lpstr>
      <vt:lpstr>Combine conditions together</vt:lpstr>
      <vt:lpstr>PowerPoint-bemutató</vt:lpstr>
      <vt:lpstr>Ternary operator</vt:lpstr>
      <vt:lpstr>PowerPoint-bemutató</vt:lpstr>
      <vt:lpstr>This is how it works:</vt:lpstr>
      <vt:lpstr>PowerPoint-bemutató</vt:lpstr>
      <vt:lpstr>THANKS!</vt:lpstr>
      <vt:lpstr>LOOPS</vt:lpstr>
      <vt:lpstr>LOOPS</vt:lpstr>
      <vt:lpstr>FOR LOOP</vt:lpstr>
      <vt:lpstr>PowerPoint-bemutató</vt:lpstr>
      <vt:lpstr>WHILE</vt:lpstr>
      <vt:lpstr>PowerPoint-bemutató</vt:lpstr>
      <vt:lpstr>PowerPoint-bemutató</vt:lpstr>
      <vt:lpstr>PowerPoint-bemutató</vt:lpstr>
      <vt:lpstr>PowerPoint-bemutató</vt:lpstr>
      <vt:lpstr>PowerPoint-bemutató</vt:lpstr>
      <vt:lpstr>THANKS!</vt:lpstr>
      <vt:lpstr>Functions</vt:lpstr>
      <vt:lpstr>With return or without return</vt:lpstr>
      <vt:lpstr>Main parts</vt:lpstr>
      <vt:lpstr>Declaration</vt:lpstr>
      <vt:lpstr>PowerPoint-bemutató</vt:lpstr>
      <vt:lpstr>Polymorphism</vt:lpstr>
      <vt:lpstr>Advantages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steps in JAva</dc:title>
  <cp:lastModifiedBy>Paksi Norbert László</cp:lastModifiedBy>
  <cp:revision>68</cp:revision>
  <dcterms:modified xsi:type="dcterms:W3CDTF">2022-06-23T15:59:32Z</dcterms:modified>
</cp:coreProperties>
</file>